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9144000" cy="6858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688F9F3-EBA9-4E2D-850B-D9C7DABD7403}" type="datetimeFigureOut">
              <a:rPr lang="es-ES"/>
              <a:pPr>
                <a:defRPr/>
              </a:pPr>
              <a:t>25/05/2015</a:t>
            </a:fld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1C4323-66EC-4492-9562-5A7119B577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8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C79B1-03A6-48B8-BB48-CA35D9C07084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A5DAF-038C-45A4-BA70-F43D942FF88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605D-AB07-4046-8329-92E2E3D54E4A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A74CC-4F73-45E4-A0D7-B22C245B52B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9CAE5-20E6-4D3B-81DE-92E64B794796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1975F-D6F7-4FB0-95B6-52864BD6FD0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DF0D-FD46-4B6D-8228-E730CD2BE518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2A226-8F72-4990-A958-CBEA25FA3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622C5-F458-4D67-9C98-EEE254CE90F6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C160-ED4D-4285-B372-92AAA24A62C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4B6BC-56CC-41E9-8B41-D8A8E28A3028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CDDB-35FD-469F-9A3D-AB0385C5B27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A69E-8F4A-47E7-93F3-034992E0B24A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8967-9411-483D-B571-F92875F45C9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7A37F-F599-4402-AD3B-E08DFAC8A9CC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5AB50-9B8C-4FE1-A12B-CA96B8E8D52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DEB62-005D-413E-A029-FE380A08B2D2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A6F19-3D82-4602-A97C-85C73FE7358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B84D3-2BC9-43C9-9979-E8AF091FD158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7F6E4-E06D-4E15-9A85-BBD999A6833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7FD8D-FD90-4CBB-B418-03C7F526B9B7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5250B-4362-4753-BC63-906CD092987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248F22-F02C-4B22-B7F7-27C157F32DC0}" type="datetimeFigureOut">
              <a:rPr lang="es-MX"/>
              <a:pPr>
                <a:defRPr/>
              </a:pPr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A1CF75-540A-4F2D-8F5E-50AE82E430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160588" y="260350"/>
            <a:ext cx="6948487" cy="609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400" b="1">
                <a:effectLst>
                  <a:outerShdw blurRad="38100" dist="38100" dir="2700000" algn="tl">
                    <a:srgbClr val="C0C0C0"/>
                  </a:outerShdw>
                </a:effectLst>
                <a:latin typeface="MS PMincho"/>
                <a:ea typeface="MS PMincho"/>
                <a:cs typeface="MS PMincho"/>
              </a:rPr>
              <a:t>Instituto Politécnico Nacional </a:t>
            </a:r>
          </a:p>
        </p:txBody>
      </p:sp>
      <p:sp useBgFill="1">
        <p:nvSpPr>
          <p:cNvPr id="14338" name="10 CuadroTexto"/>
          <p:cNvSpPr txBox="1">
            <a:spLocks noChangeArrowheads="1"/>
          </p:cNvSpPr>
          <p:nvPr/>
        </p:nvSpPr>
        <p:spPr bwMode="auto">
          <a:xfrm>
            <a:off x="2195513" y="908050"/>
            <a:ext cx="6418262" cy="42703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200">
                <a:latin typeface="Minion Pro Med" pitchFamily="18" charset="0"/>
                <a:ea typeface="MS PMincho"/>
                <a:cs typeface="Calibri" pitchFamily="34" charset="0"/>
              </a:rPr>
              <a:t>Centro Mexicano para la Producción más Limpia </a:t>
            </a:r>
          </a:p>
        </p:txBody>
      </p:sp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2520950" y="1341438"/>
            <a:ext cx="5938838" cy="441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s-MX" b="1" dirty="0">
                <a:latin typeface="Calibri" pitchFamily="34" charset="0"/>
              </a:rPr>
              <a:t>Otorga el presente </a:t>
            </a:r>
          </a:p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dirty="0">
                <a:latin typeface="Imprint MT Shadow" pitchFamily="82" charset="0"/>
              </a:rPr>
              <a:t>       </a:t>
            </a:r>
            <a:r>
              <a:rPr lang="es-MX" sz="3200" dirty="0">
                <a:latin typeface="Imprint MT Shadow" pitchFamily="82" charset="0"/>
              </a:rPr>
              <a:t>RECONOCIMIENTO</a:t>
            </a:r>
          </a:p>
          <a:p>
            <a:pPr lvl="1" algn="ctr">
              <a:lnSpc>
                <a:spcPts val="3000"/>
              </a:lnSpc>
              <a:spcBef>
                <a:spcPct val="50000"/>
              </a:spcBef>
              <a:spcAft>
                <a:spcPts val="600"/>
              </a:spcAft>
            </a:pPr>
            <a:r>
              <a:rPr lang="es-MX" b="1" dirty="0">
                <a:latin typeface="Edwardian Script ITC" pitchFamily="66" charset="0"/>
              </a:rPr>
              <a:t>  </a:t>
            </a:r>
            <a:r>
              <a:rPr lang="es-MX" sz="2800" b="1" dirty="0">
                <a:latin typeface="Edwardian Script ITC" pitchFamily="66" charset="0"/>
              </a:rPr>
              <a:t>a:</a:t>
            </a:r>
            <a:r>
              <a:rPr lang="es-MX" sz="2800" dirty="0">
                <a:latin typeface="Calibri" pitchFamily="34" charset="0"/>
              </a:rPr>
              <a:t>  </a:t>
            </a:r>
            <a:r>
              <a:rPr lang="es-MX" sz="2800" b="1" dirty="0">
                <a:latin typeface="Edwardian Script ITC" pitchFamily="66" charset="0"/>
              </a:rPr>
              <a:t> </a:t>
            </a:r>
            <a:r>
              <a:rPr lang="es-MX" sz="2800" dirty="0" smtClean="0">
                <a:latin typeface="Edwardian Script ITC" pitchFamily="66" charset="0"/>
              </a:rPr>
              <a:t>&lt;nombre del participante&gt;</a:t>
            </a:r>
            <a:endParaRPr lang="es-MX" sz="2800" dirty="0"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s-MX" b="1" dirty="0">
                <a:latin typeface="Calibri" pitchFamily="34" charset="0"/>
              </a:rPr>
              <a:t>               </a:t>
            </a:r>
            <a:r>
              <a:rPr lang="es-MX" b="1" dirty="0">
                <a:latin typeface="Cambria" pitchFamily="18" charset="0"/>
              </a:rPr>
              <a:t>Por su participación en el curso de </a:t>
            </a:r>
            <a:r>
              <a:rPr lang="es-MX" b="1" dirty="0" smtClean="0">
                <a:latin typeface="Cambria" pitchFamily="18" charset="0"/>
              </a:rPr>
              <a:t>&lt;</a:t>
            </a:r>
            <a:r>
              <a:rPr lang="es-MX" b="1" i="1" dirty="0" smtClean="0">
                <a:latin typeface="Cambria" pitchFamily="18" charset="0"/>
              </a:rPr>
              <a:t>nombre del curso&gt; </a:t>
            </a:r>
            <a:r>
              <a:rPr lang="es-MX" b="1" dirty="0">
                <a:latin typeface="Cambria" pitchFamily="18" charset="0"/>
              </a:rPr>
              <a:t>con número de registro </a:t>
            </a:r>
          </a:p>
          <a:p>
            <a:pPr algn="ctr">
              <a:spcBef>
                <a:spcPct val="50000"/>
              </a:spcBef>
            </a:pPr>
            <a:endParaRPr lang="es-MX" sz="500" b="1" dirty="0">
              <a:latin typeface="Cambria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s-MX" b="1" dirty="0">
                <a:latin typeface="Cambria" pitchFamily="18" charset="0"/>
              </a:rPr>
              <a:t>Duración de          horas</a:t>
            </a:r>
          </a:p>
          <a:p>
            <a:pPr algn="ctr">
              <a:spcBef>
                <a:spcPct val="50000"/>
              </a:spcBef>
            </a:pPr>
            <a:r>
              <a:rPr lang="es-MX" b="1" dirty="0">
                <a:latin typeface="Cambria" pitchFamily="18" charset="0"/>
              </a:rPr>
              <a:t>Del      de                    al      de                   </a:t>
            </a:r>
            <a:r>
              <a:rPr lang="es-MX" b="1" dirty="0" smtClean="0">
                <a:latin typeface="Cambria" pitchFamily="18" charset="0"/>
              </a:rPr>
              <a:t>2014</a:t>
            </a:r>
            <a:endParaRPr lang="es-MX" b="1" dirty="0">
              <a:latin typeface="Cambria" pitchFamily="18" charset="0"/>
            </a:endParaRPr>
          </a:p>
          <a:p>
            <a:pPr algn="ctr">
              <a:spcBef>
                <a:spcPct val="50000"/>
              </a:spcBef>
            </a:pPr>
            <a:endParaRPr lang="es-MX" sz="800" b="1" dirty="0">
              <a:latin typeface="Cambria" pitchFamily="18" charset="0"/>
            </a:endParaRPr>
          </a:p>
          <a:p>
            <a:pPr algn="r">
              <a:spcBef>
                <a:spcPct val="50000"/>
              </a:spcBef>
            </a:pPr>
            <a:endParaRPr lang="es-MX" sz="1200" b="1" dirty="0" smtClean="0">
              <a:latin typeface="EurekaSans-Bold"/>
            </a:endParaRPr>
          </a:p>
          <a:p>
            <a:pPr algn="r">
              <a:spcBef>
                <a:spcPct val="50000"/>
              </a:spcBef>
            </a:pPr>
            <a:r>
              <a:rPr lang="es-MX" sz="1200" b="1" dirty="0" smtClean="0">
                <a:latin typeface="EurekaSans-Bold"/>
              </a:rPr>
              <a:t>“</a:t>
            </a:r>
            <a:r>
              <a:rPr lang="es-MX" sz="1200" b="1" dirty="0">
                <a:latin typeface="EurekaSans-Bold"/>
              </a:rPr>
              <a:t>La Técnica al Servicio de la Patria”</a:t>
            </a:r>
          </a:p>
          <a:p>
            <a:pPr algn="r">
              <a:spcBef>
                <a:spcPct val="50000"/>
              </a:spcBef>
              <a:spcAft>
                <a:spcPts val="600"/>
              </a:spcAft>
            </a:pPr>
            <a:r>
              <a:rPr lang="es-MX" sz="1400" b="1" dirty="0">
                <a:latin typeface="Calibri" pitchFamily="34" charset="0"/>
              </a:rPr>
              <a:t>México, D.F., </a:t>
            </a:r>
            <a:r>
              <a:rPr lang="es-MX" sz="1400" b="1" dirty="0" smtClean="0">
                <a:latin typeface="Calibri" pitchFamily="34" charset="0"/>
              </a:rPr>
              <a:t>2013</a:t>
            </a:r>
            <a:endParaRPr lang="es-MX" sz="1400" b="1" dirty="0">
              <a:latin typeface="Calibri" pitchFamily="34" charset="0"/>
            </a:endParaRPr>
          </a:p>
        </p:txBody>
      </p:sp>
      <p:sp>
        <p:nvSpPr>
          <p:cNvPr id="7" name="6 Triángulo rectángulo"/>
          <p:cNvSpPr/>
          <p:nvPr/>
        </p:nvSpPr>
        <p:spPr bwMode="auto">
          <a:xfrm rot="5400000">
            <a:off x="-2151062" y="2151062"/>
            <a:ext cx="6858000" cy="2555875"/>
          </a:xfrm>
          <a:prstGeom prst="rtTriangle">
            <a:avLst/>
          </a:prstGeom>
          <a:gradFill flip="none" rotWithShape="1">
            <a:gsLst>
              <a:gs pos="0">
                <a:schemeClr val="bg1">
                  <a:alpha val="1000"/>
                </a:schemeClr>
              </a:gs>
              <a:gs pos="32000">
                <a:schemeClr val="accent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8" name="Picture 2" descr="E:\LOGO POL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1296988" cy="1879600"/>
          </a:xfrm>
          <a:prstGeom prst="rect">
            <a:avLst/>
          </a:prstGeom>
          <a:noFill/>
          <a:effectLst>
            <a:glow rad="139700">
              <a:schemeClr val="accent2">
                <a:alpha val="40000"/>
              </a:schemeClr>
            </a:glow>
          </a:effectLst>
        </p:spPr>
      </p:pic>
      <p:grpSp>
        <p:nvGrpSpPr>
          <p:cNvPr id="14343" name="Group 28"/>
          <p:cNvGrpSpPr>
            <a:grpSpLocks/>
          </p:cNvGrpSpPr>
          <p:nvPr/>
        </p:nvGrpSpPr>
        <p:grpSpPr bwMode="auto">
          <a:xfrm>
            <a:off x="5940425" y="6101606"/>
            <a:ext cx="2376488" cy="646112"/>
            <a:chOff x="3923" y="3617"/>
            <a:chExt cx="1497" cy="407"/>
          </a:xfrm>
        </p:grpSpPr>
        <p:sp>
          <p:nvSpPr>
            <p:cNvPr id="14344" name="Text Box 18"/>
            <p:cNvSpPr txBox="1">
              <a:spLocks noChangeArrowheads="1"/>
            </p:cNvSpPr>
            <p:nvPr/>
          </p:nvSpPr>
          <p:spPr bwMode="auto">
            <a:xfrm>
              <a:off x="4002" y="3617"/>
              <a:ext cx="13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s-ES_tradnl" sz="1200" b="1" dirty="0"/>
            </a:p>
            <a:p>
              <a:pPr algn="ctr"/>
              <a:r>
                <a:rPr lang="es-ES_tradnl" sz="1200" b="1" dirty="0"/>
                <a:t>Dr. </a:t>
              </a:r>
              <a:r>
                <a:rPr lang="es-ES_tradnl" sz="1200" b="1" dirty="0" smtClean="0"/>
                <a:t>Rogelio </a:t>
              </a:r>
              <a:r>
                <a:rPr lang="es-ES_tradnl" sz="1200" b="1" dirty="0" err="1" smtClean="0"/>
                <a:t>Sotelo</a:t>
              </a:r>
              <a:r>
                <a:rPr lang="es-ES_tradnl" sz="1200" b="1" dirty="0" smtClean="0"/>
                <a:t> </a:t>
              </a:r>
              <a:r>
                <a:rPr lang="es-ES_tradnl" sz="1200" b="1" dirty="0" err="1" smtClean="0"/>
                <a:t>Boyás</a:t>
              </a:r>
              <a:endParaRPr lang="es-ES_tradnl" sz="1200" b="1" dirty="0"/>
            </a:p>
            <a:p>
              <a:pPr algn="ctr"/>
              <a:r>
                <a:rPr lang="es-ES_tradnl" sz="1200"/>
                <a:t>Director </a:t>
              </a:r>
              <a:r>
                <a:rPr lang="es-ES_tradnl" sz="1200" smtClean="0"/>
                <a:t> Interino del </a:t>
              </a:r>
              <a:r>
                <a:rPr lang="es-ES_tradnl" sz="1200" dirty="0"/>
                <a:t>CMP+L</a:t>
              </a:r>
              <a:endParaRPr lang="es-ES" sz="1200" dirty="0"/>
            </a:p>
          </p:txBody>
        </p:sp>
        <p:sp>
          <p:nvSpPr>
            <p:cNvPr id="14345" name="Line 27"/>
            <p:cNvSpPr>
              <a:spLocks noChangeShapeType="1"/>
            </p:cNvSpPr>
            <p:nvPr/>
          </p:nvSpPr>
          <p:spPr bwMode="auto">
            <a:xfrm>
              <a:off x="3923" y="3748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10 Imagen" descr="EscudoCMPL cop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5348816"/>
            <a:ext cx="2117162" cy="146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71</Words>
  <Application>Microsoft Office PowerPoint</Application>
  <PresentationFormat>Presentación en pantalla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Elisa Arreola Valerio</dc:creator>
  <cp:lastModifiedBy>ruvazquez</cp:lastModifiedBy>
  <cp:revision>35</cp:revision>
  <dcterms:created xsi:type="dcterms:W3CDTF">2010-09-24T20:50:38Z</dcterms:created>
  <dcterms:modified xsi:type="dcterms:W3CDTF">2015-05-25T23:53:46Z</dcterms:modified>
</cp:coreProperties>
</file>