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19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2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94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7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0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57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7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51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6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97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5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B56F-57A3-46A6-82F5-28F29BBD86A9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EDA3-32C0-4E44-8C8B-08BAC42C3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2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961836" y="623496"/>
            <a:ext cx="6268325" cy="5611008"/>
            <a:chOff x="2961836" y="623496"/>
            <a:chExt cx="6268325" cy="561100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836" y="623496"/>
              <a:ext cx="6268325" cy="561100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3755608" y="1351508"/>
              <a:ext cx="4680779" cy="4154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NUESTRA MISIÓN </a:t>
              </a:r>
              <a:br>
                <a:rPr lang="es-ES" sz="24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4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/>
              </a:r>
              <a:br>
                <a:rPr lang="es-ES" sz="24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4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Proporcionar servicio de alojamiento a turistas y visitantes en un ambiente natural y acogedor donde encontraran mucho aseo y limpieza, acompañado de buen servicio en armonía con la naturaleza, rodeado de montañas.</a:t>
              </a:r>
              <a:endParaRPr lang="es-ES" sz="2400" b="1" spc="5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70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961836" y="623496"/>
            <a:ext cx="6268325" cy="5611008"/>
            <a:chOff x="2961836" y="623496"/>
            <a:chExt cx="6268325" cy="561100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836" y="623496"/>
              <a:ext cx="6268325" cy="561100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3755608" y="1351508"/>
              <a:ext cx="4680779" cy="34778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endParaRPr lang="es-ES" sz="24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pitchFamily="66" charset="0"/>
              </a:endParaRPr>
            </a:p>
            <a:p>
              <a:pPr algn="ctr" latinLnBrk="1"/>
              <a: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VALORES</a:t>
              </a:r>
            </a:p>
            <a:p>
              <a:pPr latinLnBrk="1"/>
              <a: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/>
              </a:r>
              <a:b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*Ambiente Familiar. </a:t>
              </a:r>
              <a:b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*Buena Sazón. </a:t>
              </a:r>
              <a:b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*Aseo Y La Limpieza. </a:t>
              </a:r>
              <a:b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*Calidad Humana . </a:t>
              </a:r>
              <a:b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800" b="1" spc="50" dirty="0" smtClean="0">
                  <a:ln w="0"/>
                  <a:solidFill>
                    <a:schemeClr val="bg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*Honradez.</a:t>
              </a:r>
              <a:endParaRPr lang="es-ES" sz="2800" b="1" spc="50" dirty="0">
                <a:ln w="0"/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1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961836" y="623496"/>
            <a:ext cx="6268325" cy="5611008"/>
            <a:chOff x="2961836" y="623496"/>
            <a:chExt cx="6268325" cy="561100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836" y="623496"/>
              <a:ext cx="6268325" cy="561100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3755608" y="1351508"/>
              <a:ext cx="4680779" cy="4154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2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NUESTRA VISION</a:t>
              </a:r>
              <a:br>
                <a:rPr lang="es-ES" sz="22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2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/>
              </a:r>
              <a:br>
                <a:rPr lang="es-ES" sz="22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2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Somos una familia que ofrecemos, servicio de alojamiento y restaurante en el municipio de </a:t>
              </a:r>
              <a:r>
                <a:rPr lang="es-ES" sz="2200" b="1" spc="50" dirty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N</a:t>
              </a:r>
              <a:r>
                <a:rPr lang="es-ES" sz="22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ariño </a:t>
              </a:r>
              <a:r>
                <a:rPr lang="es-ES" sz="2200" b="1" spc="50" dirty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A</a:t>
              </a:r>
              <a:r>
                <a:rPr lang="es-ES" sz="2200" b="1" spc="50" dirty="0" smtClean="0">
                  <a:ln w="0"/>
                  <a:solidFill>
                    <a:schemeClr val="bg1"/>
                  </a:solidFill>
                  <a:effectLst>
                    <a:glow rad="63500">
                      <a:schemeClr val="tx1">
                        <a:lumMod val="95000"/>
                        <a:lumOff val="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ntioquia a 10 minutos de los termales del Espíritu Santo. Queremos ser reconocidos a nivel municipal y regional como una de las mejores opciones para los turistas que visitan nuestro destino turístico de Antioquia.</a:t>
              </a:r>
              <a:endParaRPr lang="es-ES" sz="2200" b="1" spc="50" dirty="0">
                <a:ln w="0"/>
                <a:solidFill>
                  <a:schemeClr val="bg1"/>
                </a:solidFill>
                <a:effectLst>
                  <a:glow rad="63500">
                    <a:schemeClr val="tx1">
                      <a:lumMod val="95000"/>
                      <a:lumOff val="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38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961836" y="623496"/>
            <a:ext cx="6268325" cy="5611008"/>
            <a:chOff x="2961836" y="623496"/>
            <a:chExt cx="6268325" cy="561100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836" y="623496"/>
              <a:ext cx="6268325" cy="5611008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3755608" y="1151453"/>
              <a:ext cx="4680779" cy="45550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spc="50" dirty="0" smtClean="0">
                  <a:ln w="0"/>
                  <a:solidFill>
                    <a:schemeClr val="bg1"/>
                  </a:solidFill>
                  <a:effectLst>
                    <a:glow rad="101600">
                      <a:schemeClr val="accent6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QUIENES SOMOS</a:t>
              </a:r>
            </a:p>
            <a:p>
              <a:pPr algn="ctr"/>
              <a:r>
                <a:rPr lang="es-ES" sz="2400" b="1" spc="50" dirty="0" smtClean="0">
                  <a:ln w="0"/>
                  <a:solidFill>
                    <a:schemeClr val="bg1"/>
                  </a:solidFill>
                  <a:effectLst>
                    <a:glow rad="101600">
                      <a:schemeClr val="accent6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/>
              </a:r>
              <a:br>
                <a:rPr lang="es-ES" sz="2400" b="1" spc="50" dirty="0" smtClean="0">
                  <a:ln w="0"/>
                  <a:solidFill>
                    <a:schemeClr val="bg1"/>
                  </a:solidFill>
                  <a:effectLst>
                    <a:glow rad="101600">
                      <a:schemeClr val="accent6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</a:br>
              <a:r>
                <a:rPr lang="es-ES" sz="2200" b="1" spc="50" dirty="0">
                  <a:ln w="0"/>
                  <a:solidFill>
                    <a:schemeClr val="bg1"/>
                  </a:solidFill>
                  <a:effectLst>
                    <a:glow rad="101600">
                      <a:schemeClr val="accent6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S</a:t>
              </a:r>
              <a:r>
                <a:rPr lang="es-ES" sz="2200" b="1" spc="50" dirty="0" smtClean="0">
                  <a:ln w="0"/>
                  <a:solidFill>
                    <a:schemeClr val="bg1"/>
                  </a:solidFill>
                  <a:effectLst>
                    <a:glow rad="101600">
                      <a:schemeClr val="accent6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nk Free" panose="03080402000500000000" pitchFamily="66" charset="0"/>
                </a:rPr>
                <a:t>omos un hotel que ofrecemos servicio de alojamiento rural, en el municipio de Nariño Antioquia a orillas del rio Samaná, vereda puente linda. Nuestras instalaciones y habitaciones son rusticas, construidas en guadua y con vista al rio;  además nuestro restaurante cuenta con gran reconocimiento en la región por la buena sazón y variedad de las comidas.</a:t>
              </a:r>
              <a:endParaRPr lang="es-ES" sz="2200" b="1" spc="50" dirty="0">
                <a:ln w="0"/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39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Ink Free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RISITAS</dc:creator>
  <cp:lastModifiedBy>RISITAS</cp:lastModifiedBy>
  <cp:revision>4</cp:revision>
  <dcterms:created xsi:type="dcterms:W3CDTF">2022-06-21T21:58:08Z</dcterms:created>
  <dcterms:modified xsi:type="dcterms:W3CDTF">2022-06-21T23:20:23Z</dcterms:modified>
</cp:coreProperties>
</file>