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8" r:id="rId1"/>
  </p:sldMasterIdLst>
  <p:notesMasterIdLst>
    <p:notesMasterId r:id="rId9"/>
  </p:notes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20"/>
    <p:restoredTop sz="94696"/>
  </p:normalViewPr>
  <p:slideViewPr>
    <p:cSldViewPr snapToGrid="0" snapToObjects="1">
      <p:cViewPr>
        <p:scale>
          <a:sx n="119" d="100"/>
          <a:sy n="119" d="100"/>
        </p:scale>
        <p:origin x="117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E917-A586-2748-A91E-BF1959F75A18}" type="datetimeFigureOut">
              <a:rPr lang="es-ES" smtClean="0"/>
              <a:t>3/10/22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86E37-DD29-AB46-96B7-EE28AE2039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651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86E37-DD29-AB46-96B7-EE28AE20394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435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91AB-D532-AF43-B47E-8C70623AC050}" type="datetimeFigureOut">
              <a:rPr lang="es-ES" smtClean="0"/>
              <a:t>17/9/22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CF85-439B-9D45-B65C-46CCE6F3D0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0355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91AB-D532-AF43-B47E-8C70623AC050}" type="datetimeFigureOut">
              <a:rPr lang="es-ES" smtClean="0"/>
              <a:t>17/9/22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CF85-439B-9D45-B65C-46CCE6F3D0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69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91AB-D532-AF43-B47E-8C70623AC050}" type="datetimeFigureOut">
              <a:rPr lang="es-ES" smtClean="0"/>
              <a:t>17/9/22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CF85-439B-9D45-B65C-46CCE6F3D0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601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91AB-D532-AF43-B47E-8C70623AC050}" type="datetimeFigureOut">
              <a:rPr lang="es-ES" smtClean="0"/>
              <a:t>17/9/22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CF85-439B-9D45-B65C-46CCE6F3D0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414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91AB-D532-AF43-B47E-8C70623AC050}" type="datetimeFigureOut">
              <a:rPr lang="es-ES" smtClean="0"/>
              <a:t>17/9/22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CF85-439B-9D45-B65C-46CCE6F3D0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7385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91AB-D532-AF43-B47E-8C70623AC050}" type="datetimeFigureOut">
              <a:rPr lang="es-ES" smtClean="0"/>
              <a:t>17/9/22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CF85-439B-9D45-B65C-46CCE6F3D0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856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91AB-D532-AF43-B47E-8C70623AC050}" type="datetimeFigureOut">
              <a:rPr lang="es-ES" smtClean="0"/>
              <a:t>17/9/22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CF85-439B-9D45-B65C-46CCE6F3D021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5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91AB-D532-AF43-B47E-8C70623AC050}" type="datetimeFigureOut">
              <a:rPr lang="es-ES" smtClean="0"/>
              <a:t>17/9/22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CF85-439B-9D45-B65C-46CCE6F3D0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200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91AB-D532-AF43-B47E-8C70623AC050}" type="datetimeFigureOut">
              <a:rPr lang="es-ES" smtClean="0"/>
              <a:t>17/9/22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CF85-439B-9D45-B65C-46CCE6F3D0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821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91AB-D532-AF43-B47E-8C70623AC050}" type="datetimeFigureOut">
              <a:rPr lang="es-ES" smtClean="0"/>
              <a:t>17/9/22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CF85-439B-9D45-B65C-46CCE6F3D0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81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E3191AB-D532-AF43-B47E-8C70623AC050}" type="datetimeFigureOut">
              <a:rPr lang="es-ES" smtClean="0"/>
              <a:t>17/9/22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CF85-439B-9D45-B65C-46CCE6F3D0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066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E3191AB-D532-AF43-B47E-8C70623AC050}" type="datetimeFigureOut">
              <a:rPr lang="es-ES" smtClean="0"/>
              <a:t>17/9/22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3D3CF85-439B-9D45-B65C-46CCE6F3D0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767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A6D84-118C-018E-E103-3751AFB59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Dron profesor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3D83B5-0F2F-6D48-B7B1-C019B52EB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647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01D2878-BFB5-B689-3F5C-FAE83C0F57C3}"/>
              </a:ext>
            </a:extLst>
          </p:cNvPr>
          <p:cNvSpPr/>
          <p:nvPr/>
        </p:nvSpPr>
        <p:spPr>
          <a:xfrm>
            <a:off x="3261558" y="1320800"/>
            <a:ext cx="7317064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dirty="0"/>
              <a:t>6 + 6 = 10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AA8AF48-7BC3-D461-C086-28F2C12A3E80}"/>
              </a:ext>
            </a:extLst>
          </p:cNvPr>
          <p:cNvSpPr/>
          <p:nvPr/>
        </p:nvSpPr>
        <p:spPr>
          <a:xfrm>
            <a:off x="3261560" y="2427918"/>
            <a:ext cx="7317064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dirty="0"/>
              <a:t>6 + 6 = 6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F6F2E79-DB8F-D868-ED6F-D2D7191EB170}"/>
              </a:ext>
            </a:extLst>
          </p:cNvPr>
          <p:cNvSpPr/>
          <p:nvPr/>
        </p:nvSpPr>
        <p:spPr>
          <a:xfrm>
            <a:off x="3261559" y="4642154"/>
            <a:ext cx="7317064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dirty="0"/>
              <a:t>6 + 6 = 12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6A8F9A9-7113-A087-8A2F-B703E2168ADE}"/>
              </a:ext>
            </a:extLst>
          </p:cNvPr>
          <p:cNvSpPr/>
          <p:nvPr/>
        </p:nvSpPr>
        <p:spPr>
          <a:xfrm>
            <a:off x="3261559" y="3535036"/>
            <a:ext cx="7317064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dirty="0"/>
              <a:t>6 + 6 = 11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221ED7A-3835-6646-F61C-8357FEB47913}"/>
              </a:ext>
            </a:extLst>
          </p:cNvPr>
          <p:cNvSpPr/>
          <p:nvPr/>
        </p:nvSpPr>
        <p:spPr>
          <a:xfrm>
            <a:off x="1868312" y="1320800"/>
            <a:ext cx="918000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BDDD9C9-CE32-60C8-011D-22C1D5C8AFC7}"/>
              </a:ext>
            </a:extLst>
          </p:cNvPr>
          <p:cNvSpPr/>
          <p:nvPr/>
        </p:nvSpPr>
        <p:spPr>
          <a:xfrm>
            <a:off x="1868312" y="2427917"/>
            <a:ext cx="918000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B.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92B9115-8624-C51A-EE56-040A42C07E6E}"/>
              </a:ext>
            </a:extLst>
          </p:cNvPr>
          <p:cNvSpPr/>
          <p:nvPr/>
        </p:nvSpPr>
        <p:spPr>
          <a:xfrm>
            <a:off x="1868312" y="3535035"/>
            <a:ext cx="918000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C.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9B797EE-59A0-A717-542E-CCDD5E69D22C}"/>
              </a:ext>
            </a:extLst>
          </p:cNvPr>
          <p:cNvSpPr/>
          <p:nvPr/>
        </p:nvSpPr>
        <p:spPr>
          <a:xfrm>
            <a:off x="1868312" y="4642154"/>
            <a:ext cx="918000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val="337287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repeatCount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01D2878-BFB5-B689-3F5C-FAE83C0F57C3}"/>
              </a:ext>
            </a:extLst>
          </p:cNvPr>
          <p:cNvSpPr/>
          <p:nvPr/>
        </p:nvSpPr>
        <p:spPr>
          <a:xfrm>
            <a:off x="3261558" y="1320800"/>
            <a:ext cx="7317064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dirty="0"/>
              <a:t>12 – 5 = 2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AA8AF48-7BC3-D461-C086-28F2C12A3E80}"/>
              </a:ext>
            </a:extLst>
          </p:cNvPr>
          <p:cNvSpPr/>
          <p:nvPr/>
        </p:nvSpPr>
        <p:spPr>
          <a:xfrm>
            <a:off x="3261560" y="2427918"/>
            <a:ext cx="7317064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dirty="0"/>
              <a:t>12 – 5 = 6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F6F2E79-DB8F-D868-ED6F-D2D7191EB170}"/>
              </a:ext>
            </a:extLst>
          </p:cNvPr>
          <p:cNvSpPr/>
          <p:nvPr/>
        </p:nvSpPr>
        <p:spPr>
          <a:xfrm>
            <a:off x="3261559" y="4642154"/>
            <a:ext cx="7317064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dirty="0"/>
              <a:t>12 – 5 = 4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6A8F9A9-7113-A087-8A2F-B703E2168ADE}"/>
              </a:ext>
            </a:extLst>
          </p:cNvPr>
          <p:cNvSpPr/>
          <p:nvPr/>
        </p:nvSpPr>
        <p:spPr>
          <a:xfrm>
            <a:off x="3261559" y="3535036"/>
            <a:ext cx="7317064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dirty="0"/>
              <a:t>12 – 5 = 7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221ED7A-3835-6646-F61C-8357FEB47913}"/>
              </a:ext>
            </a:extLst>
          </p:cNvPr>
          <p:cNvSpPr/>
          <p:nvPr/>
        </p:nvSpPr>
        <p:spPr>
          <a:xfrm>
            <a:off x="1868312" y="1320800"/>
            <a:ext cx="918000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BDDD9C9-CE32-60C8-011D-22C1D5C8AFC7}"/>
              </a:ext>
            </a:extLst>
          </p:cNvPr>
          <p:cNvSpPr/>
          <p:nvPr/>
        </p:nvSpPr>
        <p:spPr>
          <a:xfrm>
            <a:off x="1868312" y="2427917"/>
            <a:ext cx="918000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B.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92B9115-8624-C51A-EE56-040A42C07E6E}"/>
              </a:ext>
            </a:extLst>
          </p:cNvPr>
          <p:cNvSpPr/>
          <p:nvPr/>
        </p:nvSpPr>
        <p:spPr>
          <a:xfrm>
            <a:off x="1868312" y="3535035"/>
            <a:ext cx="918000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C.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9B797EE-59A0-A717-542E-CCDD5E69D22C}"/>
              </a:ext>
            </a:extLst>
          </p:cNvPr>
          <p:cNvSpPr/>
          <p:nvPr/>
        </p:nvSpPr>
        <p:spPr>
          <a:xfrm>
            <a:off x="1868312" y="4642154"/>
            <a:ext cx="918000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val="22135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repeatCount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01D2878-BFB5-B689-3F5C-FAE83C0F57C3}"/>
              </a:ext>
            </a:extLst>
          </p:cNvPr>
          <p:cNvSpPr/>
          <p:nvPr/>
        </p:nvSpPr>
        <p:spPr>
          <a:xfrm>
            <a:off x="3261558" y="1320800"/>
            <a:ext cx="7317064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dirty="0"/>
              <a:t>7 * 7 = 52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AA8AF48-7BC3-D461-C086-28F2C12A3E80}"/>
              </a:ext>
            </a:extLst>
          </p:cNvPr>
          <p:cNvSpPr/>
          <p:nvPr/>
        </p:nvSpPr>
        <p:spPr>
          <a:xfrm>
            <a:off x="3261560" y="2427918"/>
            <a:ext cx="7317064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dirty="0"/>
              <a:t>7 * 7 = 42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F6F2E79-DB8F-D868-ED6F-D2D7191EB170}"/>
              </a:ext>
            </a:extLst>
          </p:cNvPr>
          <p:cNvSpPr/>
          <p:nvPr/>
        </p:nvSpPr>
        <p:spPr>
          <a:xfrm>
            <a:off x="3261559" y="4642154"/>
            <a:ext cx="7317064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dirty="0"/>
              <a:t>7 * 7 = 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6A8F9A9-7113-A087-8A2F-B703E2168ADE}"/>
              </a:ext>
            </a:extLst>
          </p:cNvPr>
          <p:cNvSpPr/>
          <p:nvPr/>
        </p:nvSpPr>
        <p:spPr>
          <a:xfrm>
            <a:off x="3261559" y="3535036"/>
            <a:ext cx="7317064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dirty="0"/>
              <a:t>7 * 7 = 49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221ED7A-3835-6646-F61C-8357FEB47913}"/>
              </a:ext>
            </a:extLst>
          </p:cNvPr>
          <p:cNvSpPr/>
          <p:nvPr/>
        </p:nvSpPr>
        <p:spPr>
          <a:xfrm>
            <a:off x="1868312" y="1320800"/>
            <a:ext cx="918000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BDDD9C9-CE32-60C8-011D-22C1D5C8AFC7}"/>
              </a:ext>
            </a:extLst>
          </p:cNvPr>
          <p:cNvSpPr/>
          <p:nvPr/>
        </p:nvSpPr>
        <p:spPr>
          <a:xfrm>
            <a:off x="1868312" y="2427917"/>
            <a:ext cx="918000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B.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92B9115-8624-C51A-EE56-040A42C07E6E}"/>
              </a:ext>
            </a:extLst>
          </p:cNvPr>
          <p:cNvSpPr/>
          <p:nvPr/>
        </p:nvSpPr>
        <p:spPr>
          <a:xfrm>
            <a:off x="1868312" y="3535035"/>
            <a:ext cx="918000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C.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9B797EE-59A0-A717-542E-CCDD5E69D22C}"/>
              </a:ext>
            </a:extLst>
          </p:cNvPr>
          <p:cNvSpPr/>
          <p:nvPr/>
        </p:nvSpPr>
        <p:spPr>
          <a:xfrm>
            <a:off x="1868312" y="4642154"/>
            <a:ext cx="918000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val="225480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repeatCount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01D2878-BFB5-B689-3F5C-FAE83C0F57C3}"/>
              </a:ext>
            </a:extLst>
          </p:cNvPr>
          <p:cNvSpPr/>
          <p:nvPr/>
        </p:nvSpPr>
        <p:spPr>
          <a:xfrm>
            <a:off x="3261558" y="1320800"/>
            <a:ext cx="7317064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dirty="0"/>
              <a:t>72 / 9 = 8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AA8AF48-7BC3-D461-C086-28F2C12A3E80}"/>
              </a:ext>
            </a:extLst>
          </p:cNvPr>
          <p:cNvSpPr/>
          <p:nvPr/>
        </p:nvSpPr>
        <p:spPr>
          <a:xfrm>
            <a:off x="3261560" y="2427918"/>
            <a:ext cx="7317064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dirty="0"/>
              <a:t>72 / 9 = 9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F6F2E79-DB8F-D868-ED6F-D2D7191EB170}"/>
              </a:ext>
            </a:extLst>
          </p:cNvPr>
          <p:cNvSpPr/>
          <p:nvPr/>
        </p:nvSpPr>
        <p:spPr>
          <a:xfrm>
            <a:off x="3261559" y="4642154"/>
            <a:ext cx="7317064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dirty="0"/>
              <a:t>72 / 9 = 8,5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6A8F9A9-7113-A087-8A2F-B703E2168ADE}"/>
              </a:ext>
            </a:extLst>
          </p:cNvPr>
          <p:cNvSpPr/>
          <p:nvPr/>
        </p:nvSpPr>
        <p:spPr>
          <a:xfrm>
            <a:off x="3261559" y="3535036"/>
            <a:ext cx="7317064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dirty="0"/>
              <a:t>72 / 9 = 7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221ED7A-3835-6646-F61C-8357FEB47913}"/>
              </a:ext>
            </a:extLst>
          </p:cNvPr>
          <p:cNvSpPr/>
          <p:nvPr/>
        </p:nvSpPr>
        <p:spPr>
          <a:xfrm>
            <a:off x="1868312" y="1320800"/>
            <a:ext cx="918000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BDDD9C9-CE32-60C8-011D-22C1D5C8AFC7}"/>
              </a:ext>
            </a:extLst>
          </p:cNvPr>
          <p:cNvSpPr/>
          <p:nvPr/>
        </p:nvSpPr>
        <p:spPr>
          <a:xfrm>
            <a:off x="1868312" y="2427917"/>
            <a:ext cx="918000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B.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92B9115-8624-C51A-EE56-040A42C07E6E}"/>
              </a:ext>
            </a:extLst>
          </p:cNvPr>
          <p:cNvSpPr/>
          <p:nvPr/>
        </p:nvSpPr>
        <p:spPr>
          <a:xfrm>
            <a:off x="1868312" y="3535035"/>
            <a:ext cx="918000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C.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9B797EE-59A0-A717-542E-CCDD5E69D22C}"/>
              </a:ext>
            </a:extLst>
          </p:cNvPr>
          <p:cNvSpPr/>
          <p:nvPr/>
        </p:nvSpPr>
        <p:spPr>
          <a:xfrm>
            <a:off x="1868312" y="4642154"/>
            <a:ext cx="918000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val="19990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repeatCount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01D2878-BFB5-B689-3F5C-FAE83C0F57C3}"/>
              </a:ext>
            </a:extLst>
          </p:cNvPr>
          <p:cNvSpPr/>
          <p:nvPr/>
        </p:nvSpPr>
        <p:spPr>
          <a:xfrm>
            <a:off x="3261558" y="1320800"/>
            <a:ext cx="7317064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dirty="0"/>
              <a:t>√144 = 16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AA8AF48-7BC3-D461-C086-28F2C12A3E80}"/>
              </a:ext>
            </a:extLst>
          </p:cNvPr>
          <p:cNvSpPr/>
          <p:nvPr/>
        </p:nvSpPr>
        <p:spPr>
          <a:xfrm>
            <a:off x="3261560" y="2427918"/>
            <a:ext cx="7317064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dirty="0"/>
              <a:t>√144 =22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F6F2E79-DB8F-D868-ED6F-D2D7191EB170}"/>
              </a:ext>
            </a:extLst>
          </p:cNvPr>
          <p:cNvSpPr/>
          <p:nvPr/>
        </p:nvSpPr>
        <p:spPr>
          <a:xfrm>
            <a:off x="3261559" y="4642154"/>
            <a:ext cx="7317064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dirty="0"/>
              <a:t>√144 = 12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6A8F9A9-7113-A087-8A2F-B703E2168ADE}"/>
              </a:ext>
            </a:extLst>
          </p:cNvPr>
          <p:cNvSpPr/>
          <p:nvPr/>
        </p:nvSpPr>
        <p:spPr>
          <a:xfrm>
            <a:off x="3261559" y="3535036"/>
            <a:ext cx="7317064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dirty="0"/>
              <a:t>√144 = 24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221ED7A-3835-6646-F61C-8357FEB47913}"/>
              </a:ext>
            </a:extLst>
          </p:cNvPr>
          <p:cNvSpPr/>
          <p:nvPr/>
        </p:nvSpPr>
        <p:spPr>
          <a:xfrm>
            <a:off x="1868312" y="1320800"/>
            <a:ext cx="918000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BDDD9C9-CE32-60C8-011D-22C1D5C8AFC7}"/>
              </a:ext>
            </a:extLst>
          </p:cNvPr>
          <p:cNvSpPr/>
          <p:nvPr/>
        </p:nvSpPr>
        <p:spPr>
          <a:xfrm>
            <a:off x="1868312" y="2427917"/>
            <a:ext cx="918000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B.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92B9115-8624-C51A-EE56-040A42C07E6E}"/>
              </a:ext>
            </a:extLst>
          </p:cNvPr>
          <p:cNvSpPr/>
          <p:nvPr/>
        </p:nvSpPr>
        <p:spPr>
          <a:xfrm>
            <a:off x="1868312" y="3535035"/>
            <a:ext cx="918000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C.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9B797EE-59A0-A717-542E-CCDD5E69D22C}"/>
              </a:ext>
            </a:extLst>
          </p:cNvPr>
          <p:cNvSpPr/>
          <p:nvPr/>
        </p:nvSpPr>
        <p:spPr>
          <a:xfrm>
            <a:off x="1868312" y="4642154"/>
            <a:ext cx="918000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val="203309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repeatCount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01D2878-BFB5-B689-3F5C-FAE83C0F57C3}"/>
              </a:ext>
            </a:extLst>
          </p:cNvPr>
          <p:cNvSpPr/>
          <p:nvPr/>
        </p:nvSpPr>
        <p:spPr>
          <a:xfrm>
            <a:off x="3211862" y="1937026"/>
            <a:ext cx="7317064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X</a:t>
            </a:r>
            <a:r>
              <a:rPr lang="es-ES" sz="4800" baseline="-25000" dirty="0"/>
              <a:t>1</a:t>
            </a:r>
            <a:r>
              <a:rPr lang="es-ES" sz="4800" dirty="0"/>
              <a:t> = -5 | X</a:t>
            </a:r>
            <a:r>
              <a:rPr lang="es-ES" sz="4800" baseline="-25000" dirty="0"/>
              <a:t>2</a:t>
            </a:r>
            <a:r>
              <a:rPr lang="es-ES" sz="4800" dirty="0"/>
              <a:t> = -5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AA8AF48-7BC3-D461-C086-28F2C12A3E80}"/>
              </a:ext>
            </a:extLst>
          </p:cNvPr>
          <p:cNvSpPr/>
          <p:nvPr/>
        </p:nvSpPr>
        <p:spPr>
          <a:xfrm>
            <a:off x="3211864" y="3044144"/>
            <a:ext cx="7317064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X</a:t>
            </a:r>
            <a:r>
              <a:rPr lang="es-ES" sz="4800" baseline="-25000" dirty="0"/>
              <a:t>1</a:t>
            </a:r>
            <a:r>
              <a:rPr lang="es-ES" sz="4800" dirty="0"/>
              <a:t> = 5 | X</a:t>
            </a:r>
            <a:r>
              <a:rPr lang="es-ES" sz="4800" baseline="-25000" dirty="0"/>
              <a:t>2</a:t>
            </a:r>
            <a:r>
              <a:rPr lang="es-ES" sz="4800" dirty="0"/>
              <a:t> = 5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F6F2E79-DB8F-D868-ED6F-D2D7191EB170}"/>
              </a:ext>
            </a:extLst>
          </p:cNvPr>
          <p:cNvSpPr/>
          <p:nvPr/>
        </p:nvSpPr>
        <p:spPr>
          <a:xfrm>
            <a:off x="3211863" y="5258380"/>
            <a:ext cx="7317064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X</a:t>
            </a:r>
            <a:r>
              <a:rPr lang="es-ES" sz="4800" baseline="-25000" dirty="0"/>
              <a:t>1</a:t>
            </a:r>
            <a:r>
              <a:rPr lang="es-ES" sz="4800" dirty="0"/>
              <a:t> = 3 | X</a:t>
            </a:r>
            <a:r>
              <a:rPr lang="es-ES" sz="4800" baseline="-25000" dirty="0"/>
              <a:t>2</a:t>
            </a:r>
            <a:r>
              <a:rPr lang="es-ES" sz="4800" dirty="0"/>
              <a:t> = 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6A8F9A9-7113-A087-8A2F-B703E2168ADE}"/>
              </a:ext>
            </a:extLst>
          </p:cNvPr>
          <p:cNvSpPr/>
          <p:nvPr/>
        </p:nvSpPr>
        <p:spPr>
          <a:xfrm>
            <a:off x="3211863" y="4151262"/>
            <a:ext cx="7317064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X</a:t>
            </a:r>
            <a:r>
              <a:rPr lang="es-ES" sz="4800" baseline="-25000" dirty="0"/>
              <a:t>1</a:t>
            </a:r>
            <a:r>
              <a:rPr lang="es-ES" sz="4800" dirty="0"/>
              <a:t> = -3 | X</a:t>
            </a:r>
            <a:r>
              <a:rPr lang="es-ES" sz="4800" baseline="-25000" dirty="0"/>
              <a:t>2</a:t>
            </a:r>
            <a:r>
              <a:rPr lang="es-ES" sz="4800" dirty="0"/>
              <a:t> = -6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221ED7A-3835-6646-F61C-8357FEB47913}"/>
              </a:ext>
            </a:extLst>
          </p:cNvPr>
          <p:cNvSpPr/>
          <p:nvPr/>
        </p:nvSpPr>
        <p:spPr>
          <a:xfrm>
            <a:off x="1818616" y="1937026"/>
            <a:ext cx="918000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BDDD9C9-CE32-60C8-011D-22C1D5C8AFC7}"/>
              </a:ext>
            </a:extLst>
          </p:cNvPr>
          <p:cNvSpPr/>
          <p:nvPr/>
        </p:nvSpPr>
        <p:spPr>
          <a:xfrm>
            <a:off x="1818616" y="3044143"/>
            <a:ext cx="918000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B.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92B9115-8624-C51A-EE56-040A42C07E6E}"/>
              </a:ext>
            </a:extLst>
          </p:cNvPr>
          <p:cNvSpPr/>
          <p:nvPr/>
        </p:nvSpPr>
        <p:spPr>
          <a:xfrm>
            <a:off x="1818616" y="4151261"/>
            <a:ext cx="918000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C.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9B797EE-59A0-A717-542E-CCDD5E69D22C}"/>
              </a:ext>
            </a:extLst>
          </p:cNvPr>
          <p:cNvSpPr/>
          <p:nvPr/>
        </p:nvSpPr>
        <p:spPr>
          <a:xfrm>
            <a:off x="1818616" y="5258380"/>
            <a:ext cx="918000" cy="917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D.</a:t>
            </a:r>
          </a:p>
        </p:txBody>
      </p:sp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5722B70E-8E87-9A4B-697E-D6F535B8AF39}"/>
              </a:ext>
            </a:extLst>
          </p:cNvPr>
          <p:cNvSpPr/>
          <p:nvPr/>
        </p:nvSpPr>
        <p:spPr>
          <a:xfrm>
            <a:off x="1151282" y="228600"/>
            <a:ext cx="9889435" cy="1232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dirty="0"/>
              <a:t>X</a:t>
            </a:r>
            <a:r>
              <a:rPr lang="es-ES" sz="6600" baseline="30000" dirty="0"/>
              <a:t>2</a:t>
            </a:r>
            <a:r>
              <a:rPr lang="es-ES" sz="6600" dirty="0"/>
              <a:t> + 10X + 25 = 0</a:t>
            </a:r>
          </a:p>
        </p:txBody>
      </p:sp>
    </p:spTree>
    <p:extLst>
      <p:ext uri="{BB962C8B-B14F-4D97-AF65-F5344CB8AC3E}">
        <p14:creationId xmlns:p14="http://schemas.microsoft.com/office/powerpoint/2010/main" val="131209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repeatCount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</p:bldLst>
  </p:timing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{9F30D04C-F805-374D-8D73-91E4564697C5}tf10001120</Template>
  <TotalTime>23477</TotalTime>
  <Words>186</Words>
  <Application>Microsoft Macintosh PowerPoint</Application>
  <PresentationFormat>Panorámica</PresentationFormat>
  <Paragraphs>51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Paquete</vt:lpstr>
      <vt:lpstr>Dron profesor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3</cp:revision>
  <dcterms:created xsi:type="dcterms:W3CDTF">2022-09-17T09:58:01Z</dcterms:created>
  <dcterms:modified xsi:type="dcterms:W3CDTF">2022-10-03T17:15:41Z</dcterms:modified>
</cp:coreProperties>
</file>