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EBEBF-985D-4615-9F76-95033545A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A7ECD7-12EC-4522-B7CE-9F55448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3A961-52A4-4054-B83F-84014DE6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20999-3AD8-4901-90DE-DE257263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5AF6A-5D99-44FD-94C8-690D3389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12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7B88C-BDF8-45EC-9315-D4A2499D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BC31B8-1843-4E04-AAF0-3ED3CE29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1757E-5495-4237-9F09-1234FCE4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536F8-C6EC-48BE-8B13-E6500AB6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7FB04-DD1E-452E-9B89-B109ADC6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024CB0-64C6-49A6-A4F2-E6263A9C5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9F69E4-E22E-4A30-BB3C-E7F4FAF6F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EB5558-0A7F-46D9-B0F5-16CB798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7AD8DC-F543-40EC-9BA5-FF4F8C5C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1E63D7-158D-4CEE-A86A-79017A0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00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6AD03-9265-4857-91DA-D775DD67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B8031-5C3C-46DD-AE8E-FB7E1539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835D7A-8723-4850-B81F-C67481FC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EC501-BB84-49FC-B81F-693DD7B5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C3794-E857-460A-B01B-BB2DADF8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9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2DFB-8732-4249-A66B-FF894F3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B07124-6CA2-446D-B2CB-BF2F2127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DD990C-F37A-4BBD-9253-0C12A6CE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20E6-FBBE-4FEC-8B31-D8DFFBF3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AFF5D-BD99-4477-A172-D497F352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3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3C17C-5380-416F-A89A-0B1BB52B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BAE15-D4F5-4BA6-9798-F37F5071F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004A88-D486-4DDE-B7C3-E7C122C85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4F1D82-D14E-4F74-8AB4-181E7309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236936-A202-4E3B-9F8C-E1F60D78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3BC5B1-0035-4717-83D0-1D93BA04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1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BF21A-657A-4CF8-84BA-0070D5A7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F36467-F24E-45B1-95FC-460EE2F5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E2D120-28B1-419E-B0D9-1A5E16C6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5E3915-EB0B-467C-A200-09B7E5E1B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488E2E-9C9B-4269-B520-E682509D3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40ED5-788C-4C4A-95DD-F6001EEC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92CED0-417F-4A1D-AADA-C3E252B0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09721D-E1D6-4C3F-A807-ACAECAF4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2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CF4F9-D8C4-4A67-A260-56461B7B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36794-C0B3-4C11-89DD-468FB3C5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065C38-EC25-44D5-B395-75BB2FD6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5ABE7A-53BE-4830-8A4E-5BFC0F1F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0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DB3D82-CC0C-4E41-971C-A8E53850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6C0BA6-711E-456A-AD4A-69EB97B9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127EC6-DA74-49FD-88F9-E10F0FCA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FB8F7-A375-4BC7-9958-B5CB0352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54188-5696-4955-8496-5A30602A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B4C8F1-3EA8-4412-8269-67E1724F4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64C919-43A3-4E4A-A029-D09BDD2C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DB921E-923C-4508-BD77-182FE1CA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9E267-1049-4A7C-9E73-C9D70692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65389-1EC5-4C35-AB88-1B837744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850947-7893-427E-B4D7-AD58A4237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5433DF-4CA1-4942-B04F-D7288F184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ECB230-9273-4050-ADD9-A061A240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3B0485-CAD0-463D-AE19-4DD5841C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3DC2F0-F6B6-4EE4-AA0F-51C7BB11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3D2626-91B7-4FA5-A17C-899A2164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ACB37-1643-4895-9343-9CACAAB02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84287-2D79-46CE-9EEF-26753DA01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05A1-1DFA-4BA5-BCC4-076DF4D4C95B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2D200-E38B-437C-B69E-7293442E9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7289A9-F9F4-4F81-AE04-D686D7644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30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EE7EF-30DE-4D48-A0C6-397EFA854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9730"/>
            <a:ext cx="9144000" cy="3010233"/>
          </a:xfrm>
        </p:spPr>
        <p:txBody>
          <a:bodyPr>
            <a:normAutofit fontScale="90000"/>
          </a:bodyPr>
          <a:lstStyle/>
          <a:p>
            <a:r>
              <a:rPr lang="pt-BR" dirty="0"/>
              <a:t>Estudo Modelagem Bifocal:</a:t>
            </a:r>
            <a:br>
              <a:rPr lang="pt-BR" dirty="0"/>
            </a:br>
            <a:r>
              <a:rPr lang="pt-BR" dirty="0"/>
              <a:t>Implementação de Um Simulador de Lançamento Oblíquo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F8482-5778-4E79-BF04-C3CE71CB9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7920"/>
            <a:ext cx="9144000" cy="155987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2C4944-2AE9-49E4-9823-EDF972D54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87" y="3697920"/>
            <a:ext cx="932919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4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85B40-EB7A-4A3E-AC0D-A0915D88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61CF7-B8AE-45BD-A9CC-0FFC6ED2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estudo dos corpos em queda livre e dos lançamentos parabólicos são, segundo Hewitt (2005), dois dos temas mais antigos estudados em física. Desde a época de Aristóteles (384- 322 a.c.) já se buscava entender os diversos tipos de movimento estabelecendo-se regras que perduraram por quase dois mil anos, mas foram derrubadas por Galileu Galilei (1564-1642) que, através de seus estudos, deu início ao conceito de queda livre e composição de movimentos que temos hoje.</a:t>
            </a:r>
          </a:p>
        </p:txBody>
      </p:sp>
    </p:spTree>
    <p:extLst>
      <p:ext uri="{BB962C8B-B14F-4D97-AF65-F5344CB8AC3E}">
        <p14:creationId xmlns:p14="http://schemas.microsoft.com/office/powerpoint/2010/main" val="10917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EB5F3-1572-4BD3-868F-63A3B9B4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6E467-4C7B-46E9-9592-F8700628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O lançamento oblíquo é situação física bastante comum no nosso dia a dia envolve o lançamento vertical ou oblíquo de objetos, por exemplo ao arremessar bolinhas de papel numa mesa ou num cesto. O lançamento oblíquo de uma partícula é um exemplo bastante ilustrativo de aplicação da mecânica newtoniana, envolve gravidade e atrito [Freire et. al]. Um dos desafios encontrados no lançamento oblíquo é ilustrar graficamente a trajetória do objeto lançado, logo, objetivo deste trabalho é apresentar graficamente a trajetória do lançamento oblíquo utilizando variáveis de entradas, em diferentes tipos de contextos e situações.</a:t>
            </a:r>
          </a:p>
        </p:txBody>
      </p:sp>
    </p:spTree>
    <p:extLst>
      <p:ext uri="{BB962C8B-B14F-4D97-AF65-F5344CB8AC3E}">
        <p14:creationId xmlns:p14="http://schemas.microsoft.com/office/powerpoint/2010/main" val="141236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A2F7B-A8E0-46E3-80E4-DAC01843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9155A-E90F-4993-8444-4BC3397A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definição de lançamento oblíquo é que, o movimento dos objetos é composto por um deslocamento da vertical e outro horizontal. Assim, ao mesmo tempo em que o objeto vai para frente, ele sobe e desce.</a:t>
            </a:r>
          </a:p>
          <a:p>
            <a:r>
              <a:rPr lang="pt-BR" dirty="0"/>
              <a:t>O lançamento oblíquo ocorre quando um corpo qualquer é arremessado e forma um ângulo em relação a horizontal.</a:t>
            </a:r>
          </a:p>
          <a:p>
            <a:r>
              <a:rPr lang="pt-BR" dirty="0"/>
              <a:t>As variáveis de iniciais para o lançamento são a velocidade e o ângulo. Sabendo ambos </a:t>
            </a:r>
            <a:r>
              <a:rPr lang="pt-BR"/>
              <a:t>as variáveis é </a:t>
            </a:r>
            <a:r>
              <a:rPr lang="pt-BR" dirty="0"/>
              <a:t>descoberto o Movimento Vertical e o Movimento Horizontal.</a:t>
            </a:r>
          </a:p>
          <a:p>
            <a:r>
              <a:rPr lang="pt-BR" dirty="0"/>
              <a:t>As variáveis finais após o término do lançamento são Distância atingida; Altura alcançada; e Tempo ocorrido.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57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C8697-A57F-4ACB-AAD8-B6C63110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982AD1-ADEA-4142-989B-487D6070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Imagem ilustrando o lançamento oblíquo de um canhão, tal que é apresentado as variáveis de entrada em um plano cartesiano.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00B91E-E95E-4FDA-972A-4786CD65B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57" y="3121364"/>
            <a:ext cx="813548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0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43F10-156A-4375-A25E-590C555C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EC19A-56FC-4EF9-BFBF-7A2776C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definimos nossos valores iniciais, ângulo e velocidade inicial, conforme a figura abaixo: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78B552-F228-4AAA-873B-824CD1D20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04" y="3670374"/>
            <a:ext cx="584916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0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43F10-156A-4375-A25E-590C555C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EC19A-56FC-4EF9-BFBF-7A2776C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Definido os valores iniciais, clicamos em         para iniciar o calculo, podemos verificar o desenvolvimento do gráfico, conforme demonstrado no gráfico de </a:t>
            </a:r>
            <a:r>
              <a:rPr lang="pt-BR" dirty="0" err="1"/>
              <a:t>alturaXdistancia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6BEEC9-B629-42E0-A7E8-94A739F87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075" y="1872270"/>
            <a:ext cx="619211" cy="4953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2E2981D-1BA3-4BFF-90F6-DD8E921E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4400"/>
            <a:ext cx="5315692" cy="26768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4266D04-CEAB-4BB9-91E7-5373E89F6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92" y="3422867"/>
            <a:ext cx="5515745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0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43F10-156A-4375-A25E-590C555C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EC19A-56FC-4EF9-BFBF-7A2776C4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45903" cy="4351338"/>
          </a:xfrm>
        </p:spPr>
        <p:txBody>
          <a:bodyPr/>
          <a:lstStyle/>
          <a:p>
            <a:r>
              <a:rPr lang="pt-BR" dirty="0"/>
              <a:t>Ao termino do calculo, teremos os gráficos representando a Distância atingida, Altura alcançada e Tempo ocorrido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A3DB59-7BEE-4EF8-B4F3-FCC00B4F7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39" y="1753299"/>
            <a:ext cx="7501632" cy="431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6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949B0-2116-4E69-8920-091C2A0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1FF44-5FF9-44BB-8F69-6F250175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Freire, Wilson Hugo C., et al. "Lançamento oblíquo com resistência do ar: Uma análise qualitativa." </a:t>
            </a:r>
            <a:r>
              <a:rPr lang="pt-BR" i="1" dirty="0"/>
              <a:t>Caderno Brasileiro de Ensino de Física</a:t>
            </a:r>
            <a:r>
              <a:rPr lang="pt-BR" dirty="0"/>
              <a:t> 38.1 (2016).</a:t>
            </a:r>
          </a:p>
        </p:txBody>
      </p:sp>
    </p:spTree>
    <p:extLst>
      <p:ext uri="{BB962C8B-B14F-4D97-AF65-F5344CB8AC3E}">
        <p14:creationId xmlns:p14="http://schemas.microsoft.com/office/powerpoint/2010/main" val="3488349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425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Estudo Modelagem Bifocal: Implementação de Um Simulador de Lançamento Oblíquo</vt:lpstr>
      <vt:lpstr>Introdução</vt:lpstr>
      <vt:lpstr>Introdução</vt:lpstr>
      <vt:lpstr>Definições</vt:lpstr>
      <vt:lpstr>Definições</vt:lpstr>
      <vt:lpstr>Desenvolvimento</vt:lpstr>
      <vt:lpstr>Desenvolvimento</vt:lpstr>
      <vt:lpstr>Desenvolvimento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Modelagem Bifocal: Implementação de Um Simulador de Lançamento Oblíquo</dc:title>
  <dc:creator>João Antônio Martins</dc:creator>
  <cp:lastModifiedBy>Jonatan Rinckus</cp:lastModifiedBy>
  <cp:revision>10</cp:revision>
  <dcterms:created xsi:type="dcterms:W3CDTF">2017-11-07T12:54:55Z</dcterms:created>
  <dcterms:modified xsi:type="dcterms:W3CDTF">2017-11-07T19:18:58Z</dcterms:modified>
</cp:coreProperties>
</file>