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Open Sans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thZ60NRdV7cTgJoXctKe/rM6u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" name="Google Shape;2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2427e59155_0_1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" name="Google Shape;32;g22427e59155_0_14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g22427e59155_0_14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2427e59155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" name="Google Shape;41;g22427e59155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d896a4ad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g2d896a4ad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896a4ad6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g2d896a4ad6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d896a4ad6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2d896a4ad6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427777ff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22427777ffb_0_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g22427777ffb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896a4ad6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896a4ad6f_0_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d896a4ad6f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427777ffb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4" name="Google Shape;84;g22427777ff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Layout Personalizado">
  <p:cSld name="4_Layout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sldNum" idx="12"/>
          </p:nvPr>
        </p:nvSpPr>
        <p:spPr>
          <a:xfrm>
            <a:off x="9220200" y="63405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4" name="Google Shape;14;p10"/>
          <p:cNvSpPr/>
          <p:nvPr/>
        </p:nvSpPr>
        <p:spPr>
          <a:xfrm>
            <a:off x="-102575" y="0"/>
            <a:ext cx="9220500" cy="2103000"/>
          </a:xfrm>
          <a:prstGeom prst="rect">
            <a:avLst/>
          </a:prstGeom>
          <a:solidFill>
            <a:srgbClr val="FFFFFF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1986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83424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sz="2700" b="1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9220200" y="63405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02BAB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AB1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02BAB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2054075" y="2932050"/>
            <a:ext cx="9392400" cy="18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4700"/>
              <a:buFont typeface="Open Sans"/>
              <a:buNone/>
              <a:defRPr sz="4700" b="1" i="0" u="none" strike="noStrike" cap="none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sz="47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/>
        </p:nvSpPr>
        <p:spPr>
          <a:xfrm>
            <a:off x="2036175" y="2677200"/>
            <a:ext cx="9502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800" b="1" i="0" u="none" strike="noStrike" cap="none">
                <a:solidFill>
                  <a:srgbClr val="00BDCD"/>
                </a:solidFill>
                <a:latin typeface="Arial"/>
                <a:ea typeface="Arial"/>
                <a:cs typeface="Arial"/>
                <a:sym typeface="Arial"/>
              </a:rPr>
              <a:t>TEMA D</a:t>
            </a:r>
            <a:r>
              <a:rPr lang="pt-BR" sz="4800" b="1">
                <a:solidFill>
                  <a:srgbClr val="00BDCD"/>
                </a:solidFill>
              </a:rPr>
              <a:t>O</a:t>
            </a:r>
            <a:r>
              <a:rPr lang="pt-BR" sz="4800" b="1" i="0" u="none" strike="noStrike" cap="none">
                <a:solidFill>
                  <a:srgbClr val="00BDC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4800" b="1">
                <a:solidFill>
                  <a:srgbClr val="00BDCD"/>
                </a:solidFill>
              </a:rPr>
              <a:t>PROJETO</a:t>
            </a:r>
            <a:endParaRPr sz="4800" b="1" i="0" u="none" strike="noStrike" cap="none">
              <a:solidFill>
                <a:srgbClr val="00BD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2036175" y="3754250"/>
            <a:ext cx="95022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2700" b="1">
                <a:solidFill>
                  <a:srgbClr val="00BDCD"/>
                </a:solidFill>
              </a:rPr>
              <a:t>[Nome Sobrenome]</a:t>
            </a:r>
            <a:endParaRPr sz="2700" b="1">
              <a:solidFill>
                <a:srgbClr val="00BDCD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2700" b="1">
                <a:solidFill>
                  <a:srgbClr val="00BDCD"/>
                </a:solidFill>
              </a:rPr>
              <a:t>[Nome Sobrenome]</a:t>
            </a:r>
            <a:endParaRPr sz="2700" b="1">
              <a:solidFill>
                <a:srgbClr val="00BD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2700" b="1">
                <a:solidFill>
                  <a:srgbClr val="00BDCD"/>
                </a:solidFill>
              </a:rPr>
              <a:t>[Nome Sobrenome]</a:t>
            </a:r>
            <a:endParaRPr sz="2700" b="1">
              <a:solidFill>
                <a:srgbClr val="00BDC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2700" b="1">
                <a:solidFill>
                  <a:srgbClr val="00BDCD"/>
                </a:solidFill>
              </a:rPr>
              <a:t>[Nome Sobrenome]</a:t>
            </a:r>
            <a:endParaRPr sz="2700" b="1">
              <a:solidFill>
                <a:srgbClr val="00BDC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27e59155_0_1492"/>
          <p:cNvSpPr txBox="1"/>
          <p:nvPr/>
        </p:nvSpPr>
        <p:spPr>
          <a:xfrm>
            <a:off x="740525" y="1461975"/>
            <a:ext cx="962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g22427e59155_0_1492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83424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JUSTIFICATIVA</a:t>
            </a:r>
            <a:endParaRPr/>
          </a:p>
        </p:txBody>
      </p:sp>
      <p:sp>
        <p:nvSpPr>
          <p:cNvPr id="37" name="Google Shape;37;g22427e59155_0_1492"/>
          <p:cNvSpPr txBox="1"/>
          <p:nvPr/>
        </p:nvSpPr>
        <p:spPr>
          <a:xfrm>
            <a:off x="616900" y="1442925"/>
            <a:ext cx="107646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Open Sans"/>
                <a:ea typeface="Open Sans"/>
                <a:cs typeface="Open Sans"/>
                <a:sym typeface="Open Sans"/>
              </a:rPr>
              <a:t>Explique por que o tema foi escolhido, destacando sua relevância no contexto atual. Aborde a importância das técnicas utilizadas, evidenciando sua aplicabilidade prática e impacto na área de estudo. Seja objetivo e instigante, despertando o interesse do leitor.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g22427e59155_0_1492"/>
          <p:cNvSpPr txBox="1"/>
          <p:nvPr/>
        </p:nvSpPr>
        <p:spPr>
          <a:xfrm>
            <a:off x="729575" y="4268025"/>
            <a:ext cx="10506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[Tanto na justificativa quanto nos objetivos, serão avaliados a capacidade de síntese e o domínio na apresentação do tema.]</a:t>
            </a:r>
            <a:endParaRPr sz="2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2427e59155_0_355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OBJETIVOS</a:t>
            </a:r>
            <a:endParaRPr/>
          </a:p>
        </p:txBody>
      </p:sp>
      <p:sp>
        <p:nvSpPr>
          <p:cNvPr id="44" name="Google Shape;44;g22427e59155_0_355"/>
          <p:cNvSpPr txBox="1"/>
          <p:nvPr/>
        </p:nvSpPr>
        <p:spPr>
          <a:xfrm>
            <a:off x="729575" y="1550350"/>
            <a:ext cx="110232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Apresente de forma clara o objetivo geral do projeto, destacando o que se pretende alcançar. 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Em seguida, liste os objetivos específicos, detalhando as etapas ou metas que contribuirão para a concretização do objetivo principal. Seja direto e conciso.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g22427e59155_0_355"/>
          <p:cNvSpPr txBox="1"/>
          <p:nvPr/>
        </p:nvSpPr>
        <p:spPr>
          <a:xfrm>
            <a:off x="729575" y="4268025"/>
            <a:ext cx="105060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[Tanto na justificativa quanto nos objetivos, serão avaliados a capacidade de síntese e o domínio na apresentação do tema.]</a:t>
            </a:r>
            <a:endParaRPr sz="2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d896a4ad6f_0_6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51" name="Google Shape;51;g2d896a4ad6f_0_6"/>
          <p:cNvSpPr txBox="1"/>
          <p:nvPr/>
        </p:nvSpPr>
        <p:spPr>
          <a:xfrm>
            <a:off x="729575" y="1550350"/>
            <a:ext cx="11023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Descrever os métodos e técnicas utilizados para o desenvolvimento do trabalho.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Relatar as ferramentas e tecnologias empregadas.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Explicar o processo realizado durante a coleta de dados, se necessário, utilize figuras e diagramas para destacar a estrutura. 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" name="Google Shape;52;g2d896a4ad6f_0_6"/>
          <p:cNvSpPr txBox="1"/>
          <p:nvPr/>
        </p:nvSpPr>
        <p:spPr>
          <a:xfrm>
            <a:off x="729575" y="3702575"/>
            <a:ext cx="11023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Na metodologia, será avaliada a coerência com os temas abordados em aula, a escolha adequada dos métodos para alcançar os resultados e a clareza na exposição dos problemas.</a:t>
            </a:r>
            <a:endParaRPr sz="20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896a4ad6f_0_11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RESULTADOS</a:t>
            </a:r>
            <a:endParaRPr/>
          </a:p>
        </p:txBody>
      </p:sp>
      <p:sp>
        <p:nvSpPr>
          <p:cNvPr id="58" name="Google Shape;58;g2d896a4ad6f_0_11"/>
          <p:cNvSpPr txBox="1"/>
          <p:nvPr/>
        </p:nvSpPr>
        <p:spPr>
          <a:xfrm>
            <a:off x="729575" y="1550350"/>
            <a:ext cx="110232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Apresentação dos resultados encontrados.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Utilizar a representação gráfica (gráficos, tabelas e mapas) mais apropriada para apresentar os resultados.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g2d896a4ad6f_0_11"/>
          <p:cNvSpPr txBox="1"/>
          <p:nvPr/>
        </p:nvSpPr>
        <p:spPr>
          <a:xfrm>
            <a:off x="579775" y="3429000"/>
            <a:ext cx="111729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Nos </a:t>
            </a:r>
            <a:r>
              <a:rPr lang="pt-BR" sz="19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resultados</a:t>
            </a:r>
            <a:r>
              <a:rPr lang="pt-BR" sz="19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, será avaliada a coerência entre os objetivos propostos e as conclusões obtidas, a qualidade da análise realizada, a fundamentação das interpretações e a clareza na apresentação dos achados. Além disso, será considerado o alinhamento dos resultados com as técnicas e conceitos abordados ao longo do curso.</a:t>
            </a:r>
            <a:endParaRPr sz="22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896a4ad6f_0_21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65" name="Google Shape;65;g2d896a4ad6f_0_21"/>
          <p:cNvSpPr txBox="1"/>
          <p:nvPr/>
        </p:nvSpPr>
        <p:spPr>
          <a:xfrm>
            <a:off x="729575" y="1550350"/>
            <a:ext cx="110232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Resumo dos principais achados.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Reflexões sobre a importância do projeto e sua contribuição na rotina de trabalho.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61950" algn="just" rtl="0"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Char char="●"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Sugestões para trabalhos futuros.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g2d896a4ad6f_0_21"/>
          <p:cNvSpPr txBox="1"/>
          <p:nvPr/>
        </p:nvSpPr>
        <p:spPr>
          <a:xfrm>
            <a:off x="820775" y="3301325"/>
            <a:ext cx="1102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Nas </a:t>
            </a:r>
            <a:r>
              <a:rPr lang="pt-BR" sz="1800" b="1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considerações finais</a:t>
            </a:r>
            <a:r>
              <a:rPr lang="pt-BR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, será avaliada a capacidade de sintetizar os principais achados do trabalho, destacando se os objetivos foram atingidos. Também será analisada a coerência entre os resultados e as conclusões apresentadas, além da clareza e objetividade na finalização do estudo. Se aplicável, pode-se incluir sugestões para trabalhos futuros e reflexões sobre o impacto do tema abordado.</a:t>
            </a:r>
            <a:endParaRPr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427777ffb_0_152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8342400" cy="7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9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pt-BR" sz="3500" b="1" i="0" u="none" strike="noStrike" cap="none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rPr>
              <a:t>Referências</a:t>
            </a:r>
            <a:endParaRPr sz="3500" b="1" i="0" u="none" strike="noStrike" cap="none">
              <a:solidFill>
                <a:srgbClr val="00BDC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g22427777ffb_0_152"/>
          <p:cNvSpPr txBox="1">
            <a:spLocks noGrp="1"/>
          </p:cNvSpPr>
          <p:nvPr>
            <p:ph type="sldNum" idx="12"/>
          </p:nvPr>
        </p:nvSpPr>
        <p:spPr>
          <a:xfrm>
            <a:off x="9220200" y="63405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74" name="Google Shape;74;g22427777ffb_0_152"/>
          <p:cNvSpPr txBox="1">
            <a:spLocks noGrp="1"/>
          </p:cNvSpPr>
          <p:nvPr>
            <p:ph type="body" idx="1"/>
          </p:nvPr>
        </p:nvSpPr>
        <p:spPr>
          <a:xfrm>
            <a:off x="685800" y="1242625"/>
            <a:ext cx="10767300" cy="13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Listagem de todas as fontes consultadas durante o desenvolvimento do projeto</a:t>
            </a: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896a4ad6f_0_53"/>
          <p:cNvSpPr txBox="1">
            <a:spLocks noGrp="1"/>
          </p:cNvSpPr>
          <p:nvPr>
            <p:ph type="title"/>
          </p:nvPr>
        </p:nvSpPr>
        <p:spPr>
          <a:xfrm>
            <a:off x="579775" y="430700"/>
            <a:ext cx="8342400" cy="7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ANEXOS</a:t>
            </a:r>
            <a:endParaRPr/>
          </a:p>
        </p:txBody>
      </p:sp>
      <p:sp>
        <p:nvSpPr>
          <p:cNvPr id="81" name="Google Shape;81;g2d896a4ad6f_0_53"/>
          <p:cNvSpPr txBox="1"/>
          <p:nvPr/>
        </p:nvSpPr>
        <p:spPr>
          <a:xfrm>
            <a:off x="579775" y="1331500"/>
            <a:ext cx="108927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●"/>
            </a:pPr>
            <a:r>
              <a:rPr lang="pt-BR" sz="2500">
                <a:latin typeface="Open Sans"/>
                <a:ea typeface="Open Sans"/>
                <a:cs typeface="Open Sans"/>
                <a:sym typeface="Open Sans"/>
              </a:rPr>
              <a:t>Scripts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●"/>
            </a:pPr>
            <a:r>
              <a:rPr lang="pt-BR" sz="2500">
                <a:latin typeface="Open Sans"/>
                <a:ea typeface="Open Sans"/>
                <a:cs typeface="Open Sans"/>
                <a:sym typeface="Open Sans"/>
              </a:rPr>
              <a:t>Código utilizado para a análise.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●"/>
            </a:pPr>
            <a:r>
              <a:rPr lang="pt-BR" sz="2500">
                <a:latin typeface="Open Sans"/>
                <a:ea typeface="Open Sans"/>
                <a:cs typeface="Open Sans"/>
                <a:sym typeface="Open Sans"/>
              </a:rPr>
              <a:t>Explicações sobre cada parte do código, se necessário.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●"/>
            </a:pPr>
            <a:r>
              <a:rPr lang="pt-BR" sz="2500">
                <a:latin typeface="Open Sans"/>
                <a:ea typeface="Open Sans"/>
                <a:cs typeface="Open Sans"/>
                <a:sym typeface="Open Sans"/>
              </a:rPr>
              <a:t>Documentos ou informações adicionais que complementam o projeto.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Font typeface="Open Sans"/>
              <a:buChar char="●"/>
            </a:pPr>
            <a:r>
              <a:rPr lang="pt-BR" sz="2500">
                <a:latin typeface="Open Sans"/>
                <a:ea typeface="Open Sans"/>
                <a:cs typeface="Open Sans"/>
                <a:sym typeface="Open Sans"/>
              </a:rPr>
              <a:t>Dados brutos, se pertinente (Não inclua dados sensíveis ou informações protegidas por lei.).</a:t>
            </a:r>
            <a:endParaRPr sz="2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3_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Open Sans</vt:lpstr>
      <vt:lpstr>Calibri</vt:lpstr>
      <vt:lpstr>3_Tema do Office</vt:lpstr>
      <vt:lpstr>Apresentação do PowerPoint</vt:lpstr>
      <vt:lpstr>JUSTIFICATIVA</vt:lpstr>
      <vt:lpstr>OBJETIVOS</vt:lpstr>
      <vt:lpstr>METODOLOGIA</vt:lpstr>
      <vt:lpstr>RESULTADOS</vt:lpstr>
      <vt:lpstr>CONSIDERAÇÕES FINAIS</vt:lpstr>
      <vt:lpstr>Referências</vt:lpstr>
      <vt:lpstr>ANEXOS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Patrick da Silva Virgulino</dc:creator>
  <cp:lastModifiedBy>Jonatas Barbosa Xavier</cp:lastModifiedBy>
  <cp:revision>1</cp:revision>
  <dcterms:created xsi:type="dcterms:W3CDTF">2024-03-13T14:28:02Z</dcterms:created>
  <dcterms:modified xsi:type="dcterms:W3CDTF">2025-02-11T14:18:08Z</dcterms:modified>
</cp:coreProperties>
</file>