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F962-7C4E-4084-8C16-1ABF8311BE45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F9D5F-DA09-4F20-8EE9-51D9513D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9D5F-DA09-4F20-8EE9-51D9513DAE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solidFill>
            <a:schemeClr val="tx1"/>
          </a:solidFill>
          <a:ln>
            <a:noFill/>
          </a:ln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Skeleton Extraction by Mesh Contraction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352800" cy="990600"/>
          </a:xfrm>
          <a:noFill/>
        </p:spPr>
        <p:txBody>
          <a:bodyPr>
            <a:noAutofit/>
          </a:bodyPr>
          <a:lstStyle/>
          <a:p>
            <a:r>
              <a:rPr lang="en-US" b="1" dirty="0" err="1" smtClean="0"/>
              <a:t>Guilherme</a:t>
            </a:r>
            <a:r>
              <a:rPr lang="en-US" b="1" dirty="0" smtClean="0"/>
              <a:t> N. Oliveira</a:t>
            </a:r>
            <a:endParaRPr lang="en-US" b="1" dirty="0" smtClean="0"/>
          </a:p>
          <a:p>
            <a:r>
              <a:rPr lang="en-US" b="1" dirty="0" err="1" smtClean="0"/>
              <a:t>Jonatas</a:t>
            </a:r>
            <a:r>
              <a:rPr lang="en-US" b="1" dirty="0" smtClean="0"/>
              <a:t> Medeiros</a:t>
            </a:r>
          </a:p>
          <a:p>
            <a:r>
              <a:rPr lang="en-US" b="1" dirty="0" err="1" smtClean="0"/>
              <a:t>Rosália</a:t>
            </a:r>
            <a:r>
              <a:rPr lang="en-US" b="1" dirty="0" smtClean="0"/>
              <a:t> </a:t>
            </a:r>
            <a:r>
              <a:rPr lang="en-US" b="1" dirty="0" err="1" smtClean="0"/>
              <a:t>Galiazzi</a:t>
            </a:r>
            <a:r>
              <a:rPr lang="en-US" b="1" dirty="0" smtClean="0"/>
              <a:t> Schneider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92190"/>
            <a:ext cx="2362200" cy="247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155752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409</TotalTime>
  <Words>20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Skeleton Extraction by Mesh Contraction</vt:lpstr>
      <vt:lpstr>Introduction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 for Assembly-Based 3D Modeling</dc:title>
  <dc:creator>Rosalia</dc:creator>
  <cp:lastModifiedBy>Rosalia</cp:lastModifiedBy>
  <cp:revision>43</cp:revision>
  <dcterms:created xsi:type="dcterms:W3CDTF">2006-08-16T00:00:00Z</dcterms:created>
  <dcterms:modified xsi:type="dcterms:W3CDTF">2011-07-03T21:11:29Z</dcterms:modified>
</cp:coreProperties>
</file>