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63" r:id="rId12"/>
    <p:sldId id="262" r:id="rId13"/>
    <p:sldId id="264" r:id="rId14"/>
    <p:sldId id="265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F962-7C4E-4084-8C16-1ABF8311BE45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F9D5F-DA09-4F20-8EE9-51D9513D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F9D5F-DA09-4F20-8EE9-51D9513DAE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accent2">
                    <a:lumMod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solidFill>
            <a:schemeClr val="tx1"/>
          </a:solidFill>
          <a:ln>
            <a:noFill/>
          </a:ln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200"/>
            <a:ext cx="91440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Skeleton Extraction by Mesh Contraction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334000"/>
            <a:ext cx="3352800" cy="990600"/>
          </a:xfrm>
          <a:noFill/>
        </p:spPr>
        <p:txBody>
          <a:bodyPr>
            <a:noAutofit/>
          </a:bodyPr>
          <a:lstStyle/>
          <a:p>
            <a:r>
              <a:rPr lang="en-US" b="1" dirty="0" err="1" smtClean="0"/>
              <a:t>Guilherme</a:t>
            </a:r>
            <a:r>
              <a:rPr lang="en-US" b="1" dirty="0" smtClean="0"/>
              <a:t> N. Oliveira</a:t>
            </a:r>
          </a:p>
          <a:p>
            <a:r>
              <a:rPr lang="en-US" b="1" dirty="0" err="1" smtClean="0"/>
              <a:t>Jonatas</a:t>
            </a:r>
            <a:r>
              <a:rPr lang="en-US" b="1" dirty="0" smtClean="0"/>
              <a:t> Medeiros</a:t>
            </a:r>
          </a:p>
          <a:p>
            <a:r>
              <a:rPr lang="en-US" b="1" dirty="0" err="1" smtClean="0"/>
              <a:t>Rosália</a:t>
            </a:r>
            <a:r>
              <a:rPr lang="en-US" b="1" dirty="0" smtClean="0"/>
              <a:t> </a:t>
            </a:r>
            <a:r>
              <a:rPr lang="en-US" b="1" dirty="0" err="1" smtClean="0"/>
              <a:t>Galiazzi</a:t>
            </a:r>
            <a:r>
              <a:rPr lang="en-US" b="1" dirty="0" smtClean="0"/>
              <a:t> Schneider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92190"/>
            <a:ext cx="2362200" cy="247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Contraction - Algorithm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057400"/>
            <a:ext cx="1066800" cy="37041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1" y="2514600"/>
            <a:ext cx="1295400" cy="37608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895600"/>
            <a:ext cx="1700893" cy="381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685800" y="3352800"/>
            <a:ext cx="6680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where A is the average face are of the mesh.</a:t>
            </a:r>
            <a:endParaRPr lang="pt-B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238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0"/>
            <a:ext cx="9144000" cy="155752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7" name="Picture 3" descr="C:\Users\Guilherme\Desktop\Skeletonization_Page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3896497" cy="5029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419600" y="18288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Skeleton extraction by mesh contraction. </a:t>
            </a:r>
          </a:p>
          <a:p>
            <a:endParaRPr lang="en-US" dirty="0" smtClean="0"/>
          </a:p>
          <a:p>
            <a:r>
              <a:rPr lang="en-US" dirty="0" smtClean="0"/>
              <a:t>Au, O. K. C., </a:t>
            </a:r>
            <a:r>
              <a:rPr lang="en-US" dirty="0" err="1" smtClean="0"/>
              <a:t>Chiew-Lan</a:t>
            </a:r>
            <a:r>
              <a:rPr lang="en-US" dirty="0" smtClean="0"/>
              <a:t> Tai, Hung-</a:t>
            </a:r>
            <a:r>
              <a:rPr lang="en-US" dirty="0" err="1" smtClean="0"/>
              <a:t>Kuo</a:t>
            </a:r>
            <a:r>
              <a:rPr lang="en-US" dirty="0" smtClean="0"/>
              <a:t> Chu, Daniel Cohen-Or, and Tong-Yee Lee.  </a:t>
            </a:r>
          </a:p>
          <a:p>
            <a:endParaRPr lang="en-US" dirty="0" smtClean="0"/>
          </a:p>
          <a:p>
            <a:r>
              <a:rPr lang="en-US" i="1" dirty="0" smtClean="0"/>
              <a:t>ACM Trans. Graph.</a:t>
            </a:r>
            <a:r>
              <a:rPr lang="en-US" dirty="0" smtClean="0"/>
              <a:t> 27, 3, Article 44 (August 2008)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uilherme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00400"/>
            <a:ext cx="6735763" cy="35718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Animation</a:t>
            </a:r>
          </a:p>
          <a:p>
            <a:r>
              <a:rPr lang="en-US" dirty="0" smtClean="0"/>
              <a:t>Shape Retrieval</a:t>
            </a:r>
          </a:p>
          <a:p>
            <a:r>
              <a:rPr lang="en-US" dirty="0" smtClean="0"/>
              <a:t>Morphing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Geometry Contraction</a:t>
            </a:r>
          </a:p>
          <a:p>
            <a:pPr lvl="1"/>
            <a:r>
              <a:rPr lang="en-US" dirty="0" smtClean="0"/>
              <a:t>Connectivity Surgery</a:t>
            </a:r>
          </a:p>
          <a:p>
            <a:pPr lvl="1"/>
            <a:r>
              <a:rPr lang="en-US" dirty="0" smtClean="0"/>
              <a:t>Embedding Refinement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Contraction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524000"/>
            <a:ext cx="4876800" cy="255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001777"/>
            <a:ext cx="4343400" cy="260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733800" cy="4625609"/>
          </a:xfrm>
        </p:spPr>
        <p:txBody>
          <a:bodyPr/>
          <a:lstStyle/>
          <a:p>
            <a:r>
              <a:rPr lang="en-US" dirty="0" smtClean="0"/>
              <a:t>Smoothly contract the mesh.</a:t>
            </a:r>
          </a:p>
          <a:p>
            <a:r>
              <a:rPr lang="en-US" dirty="0" smtClean="0"/>
              <a:t>Retain overall shape.</a:t>
            </a:r>
          </a:p>
          <a:p>
            <a:r>
              <a:rPr lang="en-US" dirty="0" smtClean="0"/>
              <a:t>Iterative 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Contraction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the triangle mesh G=(V,E)</a:t>
            </a:r>
          </a:p>
          <a:p>
            <a:pPr lvl="1"/>
            <a:r>
              <a:rPr lang="en-US" dirty="0" smtClean="0"/>
              <a:t>V = (V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</a:t>
            </a:r>
            <a:r>
              <a:rPr lang="en-US" dirty="0" smtClean="0"/>
              <a:t>, ...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T  </a:t>
            </a:r>
            <a:r>
              <a:rPr lang="en-US" dirty="0" smtClean="0"/>
              <a:t>are the coordinates of vertex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E = edges of G</a:t>
            </a:r>
          </a:p>
          <a:p>
            <a:r>
              <a:rPr lang="en-US" dirty="0" smtClean="0"/>
              <a:t>Find new vertices coordinates V’ such that the mesh G’=(V’,E) is a contracted version of 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Contraction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391"/>
            <a:ext cx="8229600" cy="4244609"/>
          </a:xfrm>
        </p:spPr>
        <p:txBody>
          <a:bodyPr/>
          <a:lstStyle/>
          <a:p>
            <a:r>
              <a:rPr lang="en-US" dirty="0" smtClean="0"/>
              <a:t>Find V’ by solving LV’ = 0</a:t>
            </a:r>
          </a:p>
          <a:p>
            <a:r>
              <a:rPr lang="en-US" dirty="0" smtClean="0"/>
              <a:t>L</a:t>
            </a:r>
            <a:r>
              <a:rPr lang="en-US" baseline="-25000" dirty="0" smtClean="0"/>
              <a:t>nxn</a:t>
            </a:r>
            <a:r>
              <a:rPr lang="en-US" dirty="0" smtClean="0"/>
              <a:t> is the curvature-flow </a:t>
            </a:r>
            <a:r>
              <a:rPr lang="en-US" dirty="0" err="1" smtClean="0"/>
              <a:t>laplacian</a:t>
            </a:r>
            <a:r>
              <a:rPr lang="en-US" dirty="0" smtClean="0"/>
              <a:t> operator: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with </a:t>
            </a:r>
            <a:r>
              <a:rPr lang="el-GR" sz="2400" dirty="0" smtClean="0"/>
              <a:t>α</a:t>
            </a:r>
            <a:r>
              <a:rPr lang="pt-BR" sz="2400" dirty="0" smtClean="0"/>
              <a:t> and </a:t>
            </a:r>
            <a:r>
              <a:rPr lang="el-GR" sz="2400" dirty="0" smtClean="0"/>
              <a:t>β</a:t>
            </a:r>
            <a:r>
              <a:rPr lang="pt-BR" sz="2400" dirty="0" smtClean="0"/>
              <a:t> being the oposite angles of edge (i,j)</a:t>
            </a:r>
          </a:p>
          <a:p>
            <a:r>
              <a:rPr lang="pt-BR" sz="2400" dirty="0" smtClean="0"/>
              <a:t>The rows of L are the </a:t>
            </a:r>
            <a:r>
              <a:rPr lang="pt-BR" sz="2400" i="1" dirty="0" smtClean="0">
                <a:solidFill>
                  <a:schemeClr val="accent1">
                    <a:lumMod val="75000"/>
                  </a:schemeClr>
                </a:solidFill>
              </a:rPr>
              <a:t>contraction constraints</a:t>
            </a:r>
            <a:r>
              <a:rPr lang="pt-BR" sz="2400" dirty="0" smtClean="0"/>
              <a:t>.</a:t>
            </a:r>
            <a:endParaRPr lang="en-US" sz="2400" i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200400"/>
            <a:ext cx="7162800" cy="1107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Contraction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391"/>
            <a:ext cx="8229600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more constraints to force a unique solution for V’, and ensure that the contracted mesh retain the overall original shape. The new constraints are called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attraction constraints.</a:t>
            </a:r>
          </a:p>
          <a:p>
            <a:r>
              <a:rPr lang="en-US" sz="2400" dirty="0" smtClean="0"/>
              <a:t>System LV’ = 0 becomes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where  and  are diagonal matrices to balance the contraction and attraction factors respectively.</a:t>
            </a:r>
          </a:p>
          <a:p>
            <a:r>
              <a:rPr lang="en-US" sz="2400" dirty="0" smtClean="0"/>
              <a:t>The new system is over-determined.</a:t>
            </a:r>
          </a:p>
          <a:p>
            <a:r>
              <a:rPr lang="en-US" sz="2400" dirty="0" smtClean="0"/>
              <a:t>Uses least-squares to solve.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657600"/>
            <a:ext cx="2701636" cy="76200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(3)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Contraction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391"/>
            <a:ext cx="8229600" cy="46256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Iteration </a:t>
            </a:r>
            <a:r>
              <a:rPr lang="en-US" sz="3600" i="1" dirty="0" smtClean="0"/>
              <a:t>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Solve                                            for</a:t>
            </a:r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Update</a:t>
            </a:r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lvl="0" indent="-514350">
              <a:buFont typeface="+mj-lt"/>
              <a:buAutoNum type="arabicPeriod"/>
            </a:pPr>
            <a:r>
              <a:rPr lang="en-US" sz="2800" dirty="0" smtClean="0"/>
              <a:t>Update                                        where      and      are the current and the original one-ring area of the vertex </a:t>
            </a:r>
            <a:r>
              <a:rPr lang="en-US" sz="2800" dirty="0" err="1" smtClean="0"/>
              <a:t>i</a:t>
            </a:r>
            <a:r>
              <a:rPr lang="en-US" sz="2800" dirty="0" smtClean="0"/>
              <a:t>.</a:t>
            </a:r>
            <a:endParaRPr lang="pt-BR" sz="2800" dirty="0" smtClean="0"/>
          </a:p>
          <a:p>
            <a:pPr marL="633222" lvl="0" indent="-514350">
              <a:buFont typeface="+mj-lt"/>
              <a:buAutoNum type="arabicPeriod"/>
            </a:pPr>
            <a:r>
              <a:rPr lang="en-US" sz="2800" dirty="0" smtClean="0"/>
              <a:t>Compute the new           with the new          vertex positions </a:t>
            </a:r>
            <a:endParaRPr lang="pt-BR" sz="2800" dirty="0" smtClean="0"/>
          </a:p>
          <a:p>
            <a:pPr marL="633222" indent="-514350">
              <a:buNone/>
            </a:pPr>
            <a:r>
              <a:rPr lang="en-US" sz="2800" dirty="0" smtClean="0"/>
              <a:t>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7657" y="2286000"/>
            <a:ext cx="2702943" cy="762000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2438400"/>
            <a:ext cx="553914" cy="400049"/>
          </a:xfrm>
          <a:prstGeom prst="rect">
            <a:avLst/>
          </a:prstGeom>
          <a:noFill/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200400"/>
            <a:ext cx="1759656" cy="409575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761936"/>
            <a:ext cx="2483304" cy="695325"/>
          </a:xfrm>
          <a:prstGeom prst="rect">
            <a:avLst/>
          </a:prstGeom>
          <a:noFill/>
        </p:spPr>
      </p:pic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3963967"/>
            <a:ext cx="304800" cy="417094"/>
          </a:xfrm>
          <a:prstGeom prst="rect">
            <a:avLst/>
          </a:prstGeom>
          <a:noFill/>
        </p:spPr>
      </p:pic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5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3971486"/>
            <a:ext cx="318558" cy="409575"/>
          </a:xfrm>
          <a:prstGeom prst="rect">
            <a:avLst/>
          </a:prstGeom>
          <a:noFill/>
        </p:spPr>
      </p:pic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1071" y="5128554"/>
            <a:ext cx="538529" cy="400050"/>
          </a:xfrm>
          <a:prstGeom prst="rect">
            <a:avLst/>
          </a:prstGeom>
          <a:noFill/>
        </p:spPr>
      </p:pic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53464"/>
            <a:ext cx="553915" cy="40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485</TotalTime>
  <Words>307</Words>
  <Application>Microsoft Office PowerPoint</Application>
  <PresentationFormat>On-screen Show (4:3)</PresentationFormat>
  <Paragraphs>84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Skeleton Extraction by Mesh Contraction</vt:lpstr>
      <vt:lpstr>Introduction</vt:lpstr>
      <vt:lpstr>Motivation</vt:lpstr>
      <vt:lpstr>Outline</vt:lpstr>
      <vt:lpstr>Geometry Contraction</vt:lpstr>
      <vt:lpstr>Geometry Contraction - Algorithm</vt:lpstr>
      <vt:lpstr>Geometry Contraction - Algorithm</vt:lpstr>
      <vt:lpstr>Geometry Contraction - Algorithm</vt:lpstr>
      <vt:lpstr>Geometry Contraction - Algorithm</vt:lpstr>
      <vt:lpstr>Geometry Contraction - Algorithm</vt:lpstr>
      <vt:lpstr>Connectivity Surgery</vt:lpstr>
      <vt:lpstr>Embedding Refinement</vt:lpstr>
      <vt:lpstr>Results</vt:lpstr>
      <vt:lpstr>Conclusion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Reasoning for Assembly-Based 3D Modeling</dc:title>
  <dc:creator>Rosalia</dc:creator>
  <cp:lastModifiedBy>Guilherme</cp:lastModifiedBy>
  <cp:revision>69</cp:revision>
  <dcterms:created xsi:type="dcterms:W3CDTF">2006-08-16T00:00:00Z</dcterms:created>
  <dcterms:modified xsi:type="dcterms:W3CDTF">2011-07-04T03:11:57Z</dcterms:modified>
</cp:coreProperties>
</file>