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2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6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7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6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2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79AC-E1E5-4F69-BE0B-181759E1D889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r>
              <a:rPr lang="pt-BR" dirty="0" smtClean="0"/>
              <a:t> do painel de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11727"/>
            <a:ext cx="10515600" cy="586523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	Padrão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330037"/>
            <a:ext cx="10588337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849582" y="311727"/>
            <a:ext cx="0" cy="597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997527" y="1589809"/>
            <a:ext cx="561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</a:p>
          <a:p>
            <a:r>
              <a:rPr lang="pt-BR" dirty="0" smtClean="0"/>
              <a:t>A</a:t>
            </a:r>
          </a:p>
          <a:p>
            <a:r>
              <a:rPr lang="pt-BR" dirty="0" smtClean="0"/>
              <a:t>D</a:t>
            </a:r>
          </a:p>
          <a:p>
            <a:r>
              <a:rPr lang="pt-BR" dirty="0" smtClean="0"/>
              <a:t>R</a:t>
            </a:r>
          </a:p>
          <a:p>
            <a:r>
              <a:rPr lang="pt-BR" dirty="0" smtClean="0"/>
              <a:t>Ã</a:t>
            </a:r>
          </a:p>
          <a:p>
            <a:r>
              <a:rPr lang="pt-BR" dirty="0"/>
              <a:t>O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1943099" y="1568968"/>
            <a:ext cx="9441873" cy="458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7" y="2015836"/>
            <a:ext cx="966985" cy="96698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740262" y="2129996"/>
            <a:ext cx="65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Painel do Usuário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773277" y="3745490"/>
            <a:ext cx="1513608" cy="47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Meus Dados Cadastrais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346498" y="3758470"/>
            <a:ext cx="1513608" cy="47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Minha Lista de Desejos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339196" y="3758470"/>
            <a:ext cx="1513608" cy="47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 que eu adicionei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71499" y="311727"/>
            <a:ext cx="11118274" cy="52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1600" dirty="0" smtClean="0"/>
              <a:t>Meus Dados Cadastrais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581891" y="1143000"/>
            <a:ext cx="11107882" cy="4966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41663" y="2703096"/>
            <a:ext cx="879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Exibir o formulário de cadastro preenchido previamente</a:t>
            </a:r>
            <a:endParaRPr lang="pt-BR" dirty="0">
              <a:solidFill>
                <a:srgbClr val="00B0F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571499" y="2192482"/>
            <a:ext cx="11118274" cy="75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51923" y="1830715"/>
            <a:ext cx="338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Meus Dados Cadastrais 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2" y="1244548"/>
            <a:ext cx="955499" cy="9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65017" y="581891"/>
            <a:ext cx="9933710" cy="602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1600" dirty="0" smtClean="0"/>
              <a:t>Minha Lista de Desejo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665018" y="1558636"/>
            <a:ext cx="9933710" cy="489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281" y="1662545"/>
            <a:ext cx="1174173" cy="1174173"/>
          </a:xfrm>
          <a:prstGeom prst="rect">
            <a:avLst/>
          </a:prstGeom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443717" y="2140527"/>
            <a:ext cx="7697810" cy="602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Minha Lista de Desejos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967281" y="3096491"/>
            <a:ext cx="9267764" cy="31796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52157" y="3262746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387649" y="4005695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3752045" y="3221183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993545" y="3221182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62072" y="394763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7624562" y="394763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09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65017" y="581891"/>
            <a:ext cx="9933710" cy="602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1600" dirty="0" smtClean="0"/>
              <a:t>Minha Lista de Desejo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665018" y="1558636"/>
            <a:ext cx="9933710" cy="489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281" y="1662545"/>
            <a:ext cx="1174173" cy="1174173"/>
          </a:xfrm>
          <a:prstGeom prst="rect">
            <a:avLst/>
          </a:prstGeom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443717" y="2140527"/>
            <a:ext cx="7697810" cy="602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Produtos que </a:t>
            </a:r>
            <a:r>
              <a:rPr lang="pt-BR" sz="1600" smtClean="0">
                <a:solidFill>
                  <a:schemeClr val="tx1"/>
                </a:solidFill>
              </a:rPr>
              <a:t>eu adicionei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967281" y="3096491"/>
            <a:ext cx="9267764" cy="31796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52157" y="3262746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387649" y="4005695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3752045" y="3221183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993545" y="3221182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62072" y="394763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7624562" y="394763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13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Wireframe do painel de usuário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 painel de usuário</dc:title>
  <dc:creator>Perfil</dc:creator>
  <cp:lastModifiedBy>Perfil</cp:lastModifiedBy>
  <cp:revision>5</cp:revision>
  <dcterms:created xsi:type="dcterms:W3CDTF">2015-03-26T14:19:42Z</dcterms:created>
  <dcterms:modified xsi:type="dcterms:W3CDTF">2015-04-02T13:59:47Z</dcterms:modified>
</cp:coreProperties>
</file>