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79AC-E1E5-4F69-BE0B-181759E1D889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E3D9-5EE8-40D2-82FE-A75062189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47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79AC-E1E5-4F69-BE0B-181759E1D889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E3D9-5EE8-40D2-82FE-A75062189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09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79AC-E1E5-4F69-BE0B-181759E1D889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E3D9-5EE8-40D2-82FE-A75062189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62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79AC-E1E5-4F69-BE0B-181759E1D889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E3D9-5EE8-40D2-82FE-A75062189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6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79AC-E1E5-4F69-BE0B-181759E1D889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E3D9-5EE8-40D2-82FE-A75062189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38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79AC-E1E5-4F69-BE0B-181759E1D889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E3D9-5EE8-40D2-82FE-A75062189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07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79AC-E1E5-4F69-BE0B-181759E1D889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E3D9-5EE8-40D2-82FE-A75062189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22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79AC-E1E5-4F69-BE0B-181759E1D889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E3D9-5EE8-40D2-82FE-A75062189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38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79AC-E1E5-4F69-BE0B-181759E1D889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E3D9-5EE8-40D2-82FE-A75062189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74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79AC-E1E5-4F69-BE0B-181759E1D889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E3D9-5EE8-40D2-82FE-A75062189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65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79AC-E1E5-4F69-BE0B-181759E1D889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E3D9-5EE8-40D2-82FE-A75062189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22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79AC-E1E5-4F69-BE0B-181759E1D889}" type="datetimeFigureOut">
              <a:rPr lang="pt-BR" smtClean="0"/>
              <a:t>26/03/2015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DE3D9-5EE8-40D2-82FE-A75062189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13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Wireframe</a:t>
            </a:r>
            <a:r>
              <a:rPr lang="pt-BR" dirty="0" smtClean="0"/>
              <a:t> do painel de usuário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375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11727"/>
            <a:ext cx="10515600" cy="5865236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		Padrão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 flipV="1">
            <a:off x="838200" y="1330037"/>
            <a:ext cx="10588337" cy="41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1849582" y="311727"/>
            <a:ext cx="0" cy="597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997527" y="1589809"/>
            <a:ext cx="5611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</a:t>
            </a:r>
          </a:p>
          <a:p>
            <a:r>
              <a:rPr lang="pt-BR" dirty="0" smtClean="0"/>
              <a:t>A</a:t>
            </a:r>
          </a:p>
          <a:p>
            <a:r>
              <a:rPr lang="pt-BR" dirty="0" smtClean="0"/>
              <a:t>D</a:t>
            </a:r>
          </a:p>
          <a:p>
            <a:r>
              <a:rPr lang="pt-BR" dirty="0" smtClean="0"/>
              <a:t>R</a:t>
            </a:r>
          </a:p>
          <a:p>
            <a:r>
              <a:rPr lang="pt-BR" dirty="0" smtClean="0"/>
              <a:t>Ã</a:t>
            </a:r>
          </a:p>
          <a:p>
            <a:r>
              <a:rPr lang="pt-BR" dirty="0"/>
              <a:t>O</a:t>
            </a:r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1984664" y="1589809"/>
            <a:ext cx="9441873" cy="4587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277" y="2015836"/>
            <a:ext cx="966985" cy="966985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3740262" y="2129996"/>
            <a:ext cx="651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Painel do Usuário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3740262" y="3722327"/>
            <a:ext cx="1513608" cy="47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Meus Dados Cadastrais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7547031" y="3722327"/>
            <a:ext cx="1513608" cy="47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Minha Lista de Desejos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987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571499" y="311727"/>
            <a:ext cx="11118274" cy="5299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pt-BR" sz="1600" dirty="0" smtClean="0"/>
              <a:t>Meus Dados Cadastrais</a:t>
            </a:r>
            <a:endParaRPr lang="pt-BR" sz="1600" dirty="0"/>
          </a:p>
        </p:txBody>
      </p:sp>
      <p:sp>
        <p:nvSpPr>
          <p:cNvPr id="5" name="Retângulo 4"/>
          <p:cNvSpPr/>
          <p:nvPr/>
        </p:nvSpPr>
        <p:spPr>
          <a:xfrm>
            <a:off x="581891" y="1143000"/>
            <a:ext cx="11107882" cy="4966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841663" y="2703096"/>
            <a:ext cx="879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B0F0"/>
                </a:solidFill>
              </a:rPr>
              <a:t>Exibir o formulário de cadastro preenchido previamente</a:t>
            </a:r>
            <a:endParaRPr lang="pt-BR" dirty="0">
              <a:solidFill>
                <a:srgbClr val="00B0F0"/>
              </a:solidFill>
            </a:endParaRPr>
          </a:p>
        </p:txBody>
      </p:sp>
      <p:cxnSp>
        <p:nvCxnSpPr>
          <p:cNvPr id="8" name="Conector reto 7"/>
          <p:cNvCxnSpPr/>
          <p:nvPr/>
        </p:nvCxnSpPr>
        <p:spPr>
          <a:xfrm flipV="1">
            <a:off x="571499" y="2192482"/>
            <a:ext cx="11118274" cy="756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651923" y="1830715"/>
            <a:ext cx="338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Meus Dados Cadastrais </a:t>
            </a:r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32" y="1244548"/>
            <a:ext cx="955499" cy="95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665017" y="581891"/>
            <a:ext cx="9933710" cy="602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pt-BR" sz="1600" dirty="0" smtClean="0"/>
              <a:t>Minha Lista de Desejo</a:t>
            </a:r>
            <a:endParaRPr lang="pt-BR" sz="1600" dirty="0"/>
          </a:p>
        </p:txBody>
      </p:sp>
      <p:sp>
        <p:nvSpPr>
          <p:cNvPr id="5" name="Retângulo 4"/>
          <p:cNvSpPr/>
          <p:nvPr/>
        </p:nvSpPr>
        <p:spPr>
          <a:xfrm>
            <a:off x="665018" y="1558636"/>
            <a:ext cx="9933710" cy="48941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7281" y="1662545"/>
            <a:ext cx="1174173" cy="1174173"/>
          </a:xfrm>
          <a:prstGeom prst="rect">
            <a:avLst/>
          </a:prstGeom>
        </p:spPr>
      </p:pic>
      <p:sp>
        <p:nvSpPr>
          <p:cNvPr id="7" name="Espaço Reservado para Conteúdo 3"/>
          <p:cNvSpPr txBox="1">
            <a:spLocks/>
          </p:cNvSpPr>
          <p:nvPr/>
        </p:nvSpPr>
        <p:spPr>
          <a:xfrm>
            <a:off x="2443717" y="2140527"/>
            <a:ext cx="7697810" cy="6026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600" dirty="0" smtClean="0">
                <a:solidFill>
                  <a:schemeClr val="tx1"/>
                </a:solidFill>
              </a:rPr>
              <a:t>Minha Lista de Desejos</a:t>
            </a:r>
            <a:endParaRPr lang="pt-BR" sz="1600" dirty="0"/>
          </a:p>
        </p:txBody>
      </p:sp>
      <p:sp>
        <p:nvSpPr>
          <p:cNvPr id="8" name="Retângulo 7"/>
          <p:cNvSpPr/>
          <p:nvPr/>
        </p:nvSpPr>
        <p:spPr>
          <a:xfrm>
            <a:off x="967281" y="3096491"/>
            <a:ext cx="9267764" cy="31796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952157" y="3262746"/>
            <a:ext cx="2918919" cy="30133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 smtClean="0"/>
              <a:t>Produto 1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387649" y="4005695"/>
            <a:ext cx="2078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</a:t>
            </a:r>
          </a:p>
          <a:p>
            <a:r>
              <a:rPr lang="pt-BR" dirty="0" smtClean="0"/>
              <a:t>Foto</a:t>
            </a:r>
          </a:p>
          <a:p>
            <a:r>
              <a:rPr lang="pt-BR" dirty="0" smtClean="0"/>
              <a:t>Preço</a:t>
            </a:r>
          </a:p>
          <a:p>
            <a:r>
              <a:rPr lang="pt-BR" dirty="0" smtClean="0"/>
              <a:t>Adicionado em ...</a:t>
            </a:r>
          </a:p>
          <a:p>
            <a:endParaRPr lang="pt-BR" dirty="0" smtClean="0"/>
          </a:p>
        </p:txBody>
      </p:sp>
      <p:sp>
        <p:nvSpPr>
          <p:cNvPr id="11" name="Retângulo 10"/>
          <p:cNvSpPr/>
          <p:nvPr/>
        </p:nvSpPr>
        <p:spPr>
          <a:xfrm>
            <a:off x="3752045" y="3221183"/>
            <a:ext cx="2918919" cy="30133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 smtClean="0"/>
              <a:t>Produto 1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6993545" y="3221182"/>
            <a:ext cx="2918919" cy="30133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 smtClean="0"/>
              <a:t>Produto 1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562072" y="3947636"/>
            <a:ext cx="2078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</a:t>
            </a:r>
          </a:p>
          <a:p>
            <a:r>
              <a:rPr lang="pt-BR" dirty="0" smtClean="0"/>
              <a:t>Foto</a:t>
            </a:r>
          </a:p>
          <a:p>
            <a:r>
              <a:rPr lang="pt-BR" dirty="0" smtClean="0"/>
              <a:t>Preço</a:t>
            </a:r>
          </a:p>
          <a:p>
            <a:r>
              <a:rPr lang="pt-BR" dirty="0" smtClean="0"/>
              <a:t>Adicionado em ...</a:t>
            </a:r>
          </a:p>
          <a:p>
            <a:endParaRPr lang="pt-BR" dirty="0" smtClean="0"/>
          </a:p>
        </p:txBody>
      </p:sp>
      <p:sp>
        <p:nvSpPr>
          <p:cNvPr id="14" name="CaixaDeTexto 13"/>
          <p:cNvSpPr txBox="1"/>
          <p:nvPr/>
        </p:nvSpPr>
        <p:spPr>
          <a:xfrm>
            <a:off x="7624562" y="3947636"/>
            <a:ext cx="2078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</a:t>
            </a:r>
          </a:p>
          <a:p>
            <a:r>
              <a:rPr lang="pt-BR" dirty="0" smtClean="0"/>
              <a:t>Foto</a:t>
            </a:r>
          </a:p>
          <a:p>
            <a:r>
              <a:rPr lang="pt-BR" dirty="0" smtClean="0"/>
              <a:t>Preço</a:t>
            </a:r>
          </a:p>
          <a:p>
            <a:r>
              <a:rPr lang="pt-BR" dirty="0" smtClean="0"/>
              <a:t>Adicionado em ...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2093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66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Tema do Office</vt:lpstr>
      <vt:lpstr>Wireframe do painel de usuário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 do painel de usuário</dc:title>
  <dc:creator>Perfil</dc:creator>
  <cp:lastModifiedBy>Perfil</cp:lastModifiedBy>
  <cp:revision>4</cp:revision>
  <dcterms:created xsi:type="dcterms:W3CDTF">2015-03-26T14:19:42Z</dcterms:created>
  <dcterms:modified xsi:type="dcterms:W3CDTF">2015-03-26T14:46:02Z</dcterms:modified>
</cp:coreProperties>
</file>