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0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952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7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0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5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6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4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4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1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5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0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16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B3F50-9F4A-442C-ABD1-D3F4C01D5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sz="6000" dirty="0"/>
              <a:t>R</a:t>
            </a:r>
            <a:r>
              <a:rPr lang="en-US" dirty="0"/>
              <a:t>adiology </a:t>
            </a:r>
            <a:r>
              <a:rPr lang="en-US" sz="6000" dirty="0"/>
              <a:t>I</a:t>
            </a:r>
            <a:r>
              <a:rPr lang="en-US" dirty="0"/>
              <a:t>nformation </a:t>
            </a:r>
            <a:br>
              <a:rPr lang="en-US" dirty="0"/>
            </a:br>
            <a:r>
              <a:rPr lang="en-US" sz="6000" dirty="0"/>
              <a:t>S</a:t>
            </a:r>
            <a:r>
              <a:rPr lang="en-US" dirty="0"/>
              <a:t>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BD626-48D1-4C64-ADC8-BF8D17E74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Zachary Mace, </a:t>
            </a:r>
          </a:p>
          <a:p>
            <a:pPr algn="r"/>
            <a:r>
              <a:rPr lang="en-US" dirty="0"/>
              <a:t>Kevin Freyre, </a:t>
            </a:r>
          </a:p>
          <a:p>
            <a:pPr algn="r"/>
            <a:r>
              <a:rPr lang="en-US" dirty="0"/>
              <a:t>Andrew Davis, </a:t>
            </a:r>
          </a:p>
          <a:p>
            <a:pPr algn="r"/>
            <a:r>
              <a:rPr lang="en-US" dirty="0"/>
              <a:t>Cole Ledford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65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E7ADD-2A3D-46F6-9C8A-C92D50F5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User Info Feature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1545C-E3B9-4BF5-AD6A-F00A4FAA8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732449"/>
            <a:ext cx="3078749" cy="44820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Functional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Allow user to update password, display name and email address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Allow user to view user id and username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Prevent user from updating user id and username</a:t>
            </a:r>
          </a:p>
          <a:p>
            <a:pPr algn="l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Nonfunctional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Provide adaptability by allowing end users to change user info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Provide accessibility by allowing user to view information that pertains to them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Providing usability in an easy t use, simple dashboard for users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FD37958-9A6B-46D1-9FB0-434803597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339" y="1345011"/>
            <a:ext cx="6642193" cy="41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32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8B34-5E4D-4ED1-BC1A-EA39BB01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5354-5628-47DA-BD3A-BAA81E9360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Zachary Mace – Team Lead</a:t>
            </a:r>
          </a:p>
          <a:p>
            <a:pPr marL="36900" indent="0">
              <a:buNone/>
            </a:pPr>
            <a:r>
              <a:rPr lang="en-US" dirty="0"/>
              <a:t>	Features Architecture</a:t>
            </a:r>
          </a:p>
          <a:p>
            <a:pPr marL="36900" indent="0">
              <a:buNone/>
            </a:pPr>
            <a:r>
              <a:rPr lang="en-US" dirty="0"/>
              <a:t>	Front/Back End development</a:t>
            </a:r>
          </a:p>
          <a:p>
            <a:pPr marL="36900" indent="0">
              <a:buNone/>
            </a:pPr>
            <a:r>
              <a:rPr lang="en-US" dirty="0"/>
              <a:t>	Web Hosting</a:t>
            </a:r>
          </a:p>
          <a:p>
            <a:pPr marL="36900" indent="0">
              <a:buNone/>
            </a:pPr>
            <a:r>
              <a:rPr lang="en-US" dirty="0"/>
              <a:t>	Debugging</a:t>
            </a:r>
          </a:p>
          <a:p>
            <a:pPr marL="36900" indent="0">
              <a:buNone/>
            </a:pPr>
            <a:r>
              <a:rPr lang="en-US" dirty="0"/>
              <a:t>	Stress Testing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Kevin Freyre – Scribe</a:t>
            </a:r>
          </a:p>
          <a:p>
            <a:pPr marL="36900" indent="0">
              <a:buNone/>
            </a:pPr>
            <a:r>
              <a:rPr lang="en-US" dirty="0"/>
              <a:t>	Front/Back End development</a:t>
            </a:r>
          </a:p>
          <a:p>
            <a:pPr marL="36900" indent="0">
              <a:buNone/>
            </a:pPr>
            <a:r>
              <a:rPr lang="en-US" dirty="0"/>
              <a:t>	Debugging</a:t>
            </a:r>
          </a:p>
          <a:p>
            <a:pPr marL="36900" indent="0">
              <a:buNone/>
            </a:pPr>
            <a:r>
              <a:rPr lang="en-US" dirty="0"/>
              <a:t>	Stress Testing</a:t>
            </a:r>
          </a:p>
          <a:p>
            <a:pPr marL="36900" indent="0">
              <a:buNone/>
            </a:pPr>
            <a:r>
              <a:rPr lang="en-US" dirty="0"/>
              <a:t>	Documentation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7BC1D-259D-4501-8349-186C524850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Andrew Davis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Cole Ledford</a:t>
            </a:r>
          </a:p>
        </p:txBody>
      </p:sp>
    </p:spTree>
    <p:extLst>
      <p:ext uri="{BB962C8B-B14F-4D97-AF65-F5344CB8AC3E}">
        <p14:creationId xmlns:p14="http://schemas.microsoft.com/office/powerpoint/2010/main" val="252690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AE6C-68C0-4BD5-8346-84CA4417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768D-387B-4F5E-BB02-3B54B9F14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 Purpose: manage information and workflow in a radiology department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Schedule and register patients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Process patients and upload images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Create, format and diagnostic reports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Track film folders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Maintain billing information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Generate management &amp; performance reports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16B10-2EE1-4C38-AEB2-771EB712A584}"/>
              </a:ext>
            </a:extLst>
          </p:cNvPr>
          <p:cNvSpPr txBox="1"/>
          <p:nvPr/>
        </p:nvSpPr>
        <p:spPr>
          <a:xfrm>
            <a:off x="913795" y="6320589"/>
            <a:ext cx="9288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Consort Institute				Accelerated Training in Health Information Technology       </a:t>
            </a:r>
          </a:p>
        </p:txBody>
      </p:sp>
    </p:spTree>
    <p:extLst>
      <p:ext uri="{BB962C8B-B14F-4D97-AF65-F5344CB8AC3E}">
        <p14:creationId xmlns:p14="http://schemas.microsoft.com/office/powerpoint/2010/main" val="95718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88D4-143E-49BF-8F68-879A4760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C1D1-95FA-4C38-AE8E-87BBA7F66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one of the two supplied RIS systems</a:t>
            </a:r>
          </a:p>
          <a:p>
            <a:r>
              <a:rPr lang="en-US" dirty="0"/>
              <a:t>Test system and identify defects</a:t>
            </a:r>
          </a:p>
          <a:p>
            <a:r>
              <a:rPr lang="en-US" dirty="0"/>
              <a:t>Modify system to address the bugs discovered</a:t>
            </a:r>
          </a:p>
          <a:p>
            <a:r>
              <a:rPr lang="en-US" dirty="0"/>
              <a:t>Add two additional features to the system through software engineering process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Requirements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Design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Implementation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Verification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3882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89CB-0272-444A-8318-DAFD76BA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39D14-FB75-408C-806C-BEC992719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Info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5613B-80DE-4AC8-99C1-5950A4DF8F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Ability for users to manually edit their account information such as password, email and display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65D54-F4F9-4543-97C6-AFEF20922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44C34-75F3-44F6-BAD8-6840E6410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Cost of appointment is assigned and determined by modality </a:t>
            </a:r>
          </a:p>
          <a:p>
            <a:r>
              <a:rPr lang="en-US" dirty="0"/>
              <a:t>Addition of Insurance information and price in appointment scheduling. </a:t>
            </a:r>
          </a:p>
          <a:p>
            <a:r>
              <a:rPr lang="en-US" dirty="0"/>
              <a:t>Billing statement sent to patient after having checked-in for their appointment</a:t>
            </a:r>
          </a:p>
        </p:txBody>
      </p:sp>
    </p:spTree>
    <p:extLst>
      <p:ext uri="{BB962C8B-B14F-4D97-AF65-F5344CB8AC3E}">
        <p14:creationId xmlns:p14="http://schemas.microsoft.com/office/powerpoint/2010/main" val="341029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9F16-6F06-4AB3-8AA5-7F495E22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4368-0CC6-43EC-A123-EECBB6ADB0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Development Environment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VisualStudio</a:t>
            </a:r>
            <a:r>
              <a:rPr lang="en-US" dirty="0"/>
              <a:t> Code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Java Extension Pack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Git for </a:t>
            </a:r>
            <a:r>
              <a:rPr lang="en-US" dirty="0" err="1"/>
              <a:t>VSCode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MySQL 8.0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Server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Workbench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JDK 14.0.2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Apache-Maven 3.6.3</a:t>
            </a:r>
          </a:p>
          <a:p>
            <a:r>
              <a:rPr lang="en-US" dirty="0"/>
              <a:t>Source Control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C1AA9-0D33-47A7-B038-96E0ABDC7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Web Development Framework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SpringBoot</a:t>
            </a:r>
            <a:r>
              <a:rPr lang="en-US" dirty="0"/>
              <a:t> 2.4.4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Spring Security 5.4.6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Spring Email 2.3.4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Hibernate JPA</a:t>
            </a:r>
          </a:p>
          <a:p>
            <a:r>
              <a:rPr lang="en-US" dirty="0"/>
              <a:t>Diagram Tools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Diagrams.net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DBDiagram.io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MySQL Workbench</a:t>
            </a:r>
          </a:p>
          <a:p>
            <a:r>
              <a:rPr lang="en-US" dirty="0"/>
              <a:t>Communication and Coordination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Discord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Microsoft Teams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Jira</a:t>
            </a:r>
          </a:p>
        </p:txBody>
      </p:sp>
    </p:spTree>
    <p:extLst>
      <p:ext uri="{BB962C8B-B14F-4D97-AF65-F5344CB8AC3E}">
        <p14:creationId xmlns:p14="http://schemas.microsoft.com/office/powerpoint/2010/main" val="323605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68C7-B8A8-4AE4-921C-D6785BE7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78EE-9F4A-4D56-9B4E-E03A8B4834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Planning 06/30/2021 – 07/07/2021</a:t>
            </a:r>
          </a:p>
          <a:p>
            <a:pPr marL="450000" lvl="1" indent="0">
              <a:buNone/>
            </a:pPr>
            <a:r>
              <a:rPr lang="en-US" sz="1400" dirty="0"/>
              <a:t>Analyzed team member experience</a:t>
            </a:r>
          </a:p>
          <a:p>
            <a:pPr marL="450000" lvl="1" indent="0">
              <a:buNone/>
            </a:pPr>
            <a:r>
              <a:rPr lang="en-US" sz="1400" dirty="0"/>
              <a:t>Outlined project requirements</a:t>
            </a:r>
          </a:p>
          <a:p>
            <a:pPr marL="450000" lvl="1" indent="0">
              <a:buNone/>
            </a:pPr>
            <a:r>
              <a:rPr lang="en-US" sz="1400" dirty="0"/>
              <a:t>Familiarized with project tools </a:t>
            </a:r>
          </a:p>
          <a:p>
            <a:r>
              <a:rPr lang="en-US" sz="1600" dirty="0"/>
              <a:t>System Install/Testing 07/07/2021 – 07/14/2021</a:t>
            </a:r>
          </a:p>
          <a:p>
            <a:pPr marL="36900" indent="0">
              <a:buNone/>
            </a:pPr>
            <a:r>
              <a:rPr lang="en-US" sz="1600" dirty="0"/>
              <a:t>	Installed system to maintain</a:t>
            </a:r>
          </a:p>
          <a:p>
            <a:pPr marL="36900" indent="0">
              <a:buNone/>
            </a:pPr>
            <a:r>
              <a:rPr lang="en-US" sz="1600" dirty="0"/>
              <a:t>	Setup database</a:t>
            </a:r>
          </a:p>
          <a:p>
            <a:pPr marL="36900" indent="0">
              <a:buNone/>
            </a:pPr>
            <a:r>
              <a:rPr lang="en-US" sz="1600" dirty="0"/>
              <a:t>	Began testing and identifying issues</a:t>
            </a:r>
          </a:p>
          <a:p>
            <a:pPr marL="36900" indent="0">
              <a:buNone/>
            </a:pPr>
            <a:r>
              <a:rPr lang="en-US" sz="1600" dirty="0"/>
              <a:t>	Debugging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F6DF5-817E-48EC-A473-222C07B872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/>
              <a:t>Feature Implementation 07/14/2021 – 07/21/2021</a:t>
            </a:r>
          </a:p>
          <a:p>
            <a:pPr marL="36900" indent="0">
              <a:buNone/>
            </a:pPr>
            <a:r>
              <a:rPr lang="en-US" sz="1600" dirty="0"/>
              <a:t>	Researched potential new features</a:t>
            </a:r>
          </a:p>
          <a:p>
            <a:pPr marL="36900" indent="0">
              <a:buNone/>
            </a:pPr>
            <a:r>
              <a:rPr lang="en-US" sz="1600" dirty="0"/>
              <a:t>	Feature approvals</a:t>
            </a:r>
          </a:p>
          <a:p>
            <a:pPr marL="36900" indent="0">
              <a:buNone/>
            </a:pPr>
            <a:r>
              <a:rPr lang="en-US" sz="1600" dirty="0"/>
              <a:t>	Began designing/developing new features</a:t>
            </a:r>
          </a:p>
          <a:p>
            <a:r>
              <a:rPr lang="en-US" sz="1600" dirty="0"/>
              <a:t>Feature Testing 07/21/2021 – 07/28/2021</a:t>
            </a:r>
          </a:p>
          <a:p>
            <a:pPr marL="36900" indent="0">
              <a:buNone/>
            </a:pPr>
            <a:r>
              <a:rPr lang="en-US" sz="1600" dirty="0"/>
              <a:t>	Finished developing features</a:t>
            </a:r>
          </a:p>
          <a:p>
            <a:pPr marL="36900" indent="0">
              <a:buNone/>
            </a:pPr>
            <a:r>
              <a:rPr lang="en-US" sz="1600" dirty="0"/>
              <a:t>	Tested and identified issues</a:t>
            </a:r>
          </a:p>
          <a:p>
            <a:pPr marL="36900" indent="0">
              <a:buNone/>
            </a:pPr>
            <a:r>
              <a:rPr lang="en-US" sz="1600" dirty="0"/>
              <a:t>	debugging</a:t>
            </a:r>
          </a:p>
          <a:p>
            <a:r>
              <a:rPr lang="en-US" sz="1600" dirty="0"/>
              <a:t>Project Finalization 07/28/2021 – 08/01/2021</a:t>
            </a:r>
          </a:p>
          <a:p>
            <a:pPr marL="36900" indent="0">
              <a:buNone/>
            </a:pPr>
            <a:r>
              <a:rPr lang="en-US" sz="1600" dirty="0"/>
              <a:t>	Finished all deliverables and gathered all 	documentation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1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F158-5847-4455-AC85-E23940BB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0EF3-5696-41FA-905D-57EEDBDE56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46344-D646-4676-A0EB-613E8704E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7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B0AD2-4172-439A-AC22-B3EA0973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Billing Feature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A910-565F-457B-99D0-A50671D08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732449"/>
            <a:ext cx="3078749" cy="448208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Functional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Ability to change the price based on the choosing of a modality.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Retrieval of Insurance information at the time of appointment scheduling.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Total cost of modality displayed on receptionist dashboard as well as at the time of appointment scheduling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Delivery of an email with price of modality as well as insurance information provided</a:t>
            </a:r>
          </a:p>
          <a:p>
            <a:pPr algn="l"/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Nonfunctional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Reliably provide modality price and insurance info through email.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Maintain Data integrity by safeguarding personal information from unauthorized/uncredentialled personnel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Provide serviceability and maintainability to future email features </a:t>
            </a:r>
          </a:p>
          <a:p>
            <a:pPr algn="l"/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CCAC9F1-D999-4705-AC9E-39A369BD7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339" y="1693727"/>
            <a:ext cx="6642193" cy="34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47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135</TotalTime>
  <Words>508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Wingdings</vt:lpstr>
      <vt:lpstr>Wingdings 2</vt:lpstr>
      <vt:lpstr>Slate</vt:lpstr>
      <vt:lpstr>Radiology Information  System </vt:lpstr>
      <vt:lpstr>Team Responsibilities</vt:lpstr>
      <vt:lpstr>RIS Workflow</vt:lpstr>
      <vt:lpstr>Project Description</vt:lpstr>
      <vt:lpstr>New Project Features</vt:lpstr>
      <vt:lpstr>Project Tools Used</vt:lpstr>
      <vt:lpstr>Project Agenda</vt:lpstr>
      <vt:lpstr>Lessons Learned</vt:lpstr>
      <vt:lpstr>Billing Feature</vt:lpstr>
      <vt:lpstr>User Info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Radiology Information  System</dc:title>
  <dc:creator>Kevin Freyre (KOFREY7110)</dc:creator>
  <cp:lastModifiedBy>Kevin Freyre (KOFREY7110)</cp:lastModifiedBy>
  <cp:revision>2</cp:revision>
  <dcterms:created xsi:type="dcterms:W3CDTF">2021-08-01T09:19:44Z</dcterms:created>
  <dcterms:modified xsi:type="dcterms:W3CDTF">2021-08-01T11:35:28Z</dcterms:modified>
</cp:coreProperties>
</file>