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NCuzQETfJ/rveGTd+QZk7rwYI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077227-CA7D-4106-965C-0893FAFFA644}">
  <a:tblStyle styleId="{4F077227-CA7D-4106-965C-0893FAFFA6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e1d337d2f_0_4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2e1d337d2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e1d337d2f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g32e1d337d2f_0_4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e1d337d2f_0_4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2e1d337d2f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e1d337d2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g32e1d337d2f_0_4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e1d337d2f_0_4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2e1d337d2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e1d337d2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g32e1d337d2f_0_4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e1d337d2f_0_4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2e1d337d2f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e3349de8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2e3349de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e3349de81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2e3349de8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e3349de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2e3349de8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e1d337d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2e1d337d2f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e1d337d2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2e1d337d2f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e1d337d2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2e1d337d2f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e1d337d2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2e1d337d2f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e1d337d2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2e1d337d2f_0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1d337d2f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01" name="Google Shape;101;g32e1d337d2f_0_4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e1d337d2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07" name="Google Shape;107;g32e1d337d2f_0_4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e1d337d2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g32e1d337d2f_0_4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55: </a:t>
            </a:r>
            <a:r>
              <a:rPr lang="en-US" sz="3300"/>
              <a:t>Research Lab</a:t>
            </a:r>
            <a:br>
              <a:rPr lang="en-US" sz="3300"/>
            </a:br>
            <a:r>
              <a:rPr lang="en-US" sz="3300"/>
              <a:t>Inventory Tracker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b="0" lang="en-US" sz="2400"/>
              <a:t>Lizzett Tapia</a:t>
            </a:r>
            <a:br>
              <a:rPr b="0" lang="en-US" sz="2400"/>
            </a:br>
            <a:r>
              <a:rPr b="0" lang="en-US" sz="2400"/>
              <a:t>Sumedha Bhattacharyaa</a:t>
            </a:r>
            <a:br>
              <a:rPr b="0" lang="en-US" sz="2400"/>
            </a:br>
            <a:r>
              <a:rPr b="0" lang="en-US" sz="2400"/>
              <a:t>Jonathan Moore</a:t>
            </a:r>
            <a:br>
              <a:rPr b="0" lang="en-US" sz="2400"/>
            </a:br>
            <a:r>
              <a:rPr b="0" lang="en-US" sz="2400"/>
              <a:t>Evan Ross </a:t>
            </a:r>
            <a:br>
              <a:rPr lang="en-US" sz="2455"/>
            </a:br>
            <a:r>
              <a:rPr lang="en-US" sz="2455"/>
              <a:t>TA: </a:t>
            </a:r>
            <a:r>
              <a:rPr b="0" lang="en-US" sz="2155"/>
              <a:t>Niloofar Borzooei</a:t>
            </a:r>
            <a:endParaRPr b="0" sz="1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t/>
            </a:r>
            <a:endParaRPr sz="2455"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6014400" cy="5391600"/>
          </a:xfrm>
          <a:prstGeom prst="diagStripe">
            <a:avLst>
              <a:gd fmla="val 50000" name="adj"/>
            </a:avLst>
          </a:prstGeom>
          <a:noFill/>
          <a:ln cap="flat" cmpd="sng" w="1143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e1d337d2f_0_443"/>
          <p:cNvSpPr txBox="1"/>
          <p:nvPr>
            <p:ph type="title"/>
          </p:nvPr>
        </p:nvSpPr>
        <p:spPr>
          <a:xfrm>
            <a:off x="2081600" y="699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Website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Jonathan</a:t>
            </a:r>
            <a:endParaRPr sz="2980"/>
          </a:p>
        </p:txBody>
      </p:sp>
      <p:pic>
        <p:nvPicPr>
          <p:cNvPr id="121" name="Google Shape;121;g32e1d337d2f_0_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650" y="1393151"/>
            <a:ext cx="4550600" cy="2564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g32e1d337d2f_0_4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0" y="1128102"/>
            <a:ext cx="4101924" cy="2509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g32e1d337d2f_0_4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476825"/>
            <a:ext cx="4784625" cy="2228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g32e1d337d2f_0_4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0225" y="4262102"/>
            <a:ext cx="3069194" cy="25958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e1d337d2f_0_42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Machine Learning Model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Sumedha</a:t>
            </a:r>
            <a:endParaRPr sz="2980"/>
          </a:p>
        </p:txBody>
      </p:sp>
      <p:graphicFrame>
        <p:nvGraphicFramePr>
          <p:cNvPr id="130" name="Google Shape;130;g32e1d337d2f_0_42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{4F077227-CA7D-4106-965C-0893FAFFA644}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2.5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Made minor adjustments to datasets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Reran the completed model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Adding extra datasets to align with the dataserver and app’s categories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Save the model in a PyTorch or TensorFlow format for deployment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Upload to GitHub with detailed instructions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32e1d337d2f_0_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775" y="174850"/>
            <a:ext cx="4631126" cy="34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2e1d337d2f_0_4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00" y="1914325"/>
            <a:ext cx="4066475" cy="47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e1d337d2f_0_44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Evan</a:t>
            </a:r>
            <a:endParaRPr sz="2980"/>
          </a:p>
        </p:txBody>
      </p:sp>
      <p:graphicFrame>
        <p:nvGraphicFramePr>
          <p:cNvPr id="142" name="Google Shape;142;g32e1d337d2f_0_449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{4F077227-CA7D-4106-965C-0893FAFFA644}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Ran the app on simulated phone as well on actual phone to ensure functionality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Created ongoing todo List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Edit flutter application and </a:t>
                      </a:r>
                      <a:r>
                        <a:rPr lang="en-US" sz="1800"/>
                        <a:t>local database</a:t>
                      </a:r>
                      <a:r>
                        <a:rPr lang="en-US" sz="1800"/>
                        <a:t> tables to have the same </a:t>
                      </a:r>
                      <a:r>
                        <a:rPr lang="en-US" sz="1800"/>
                        <a:t>column</a:t>
                      </a:r>
                      <a:r>
                        <a:rPr lang="en-US" sz="1800"/>
                        <a:t> and variables as external database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Research creating a backend to link flutter to database and ML model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e1d337d2f_0_455"/>
          <p:cNvSpPr txBox="1"/>
          <p:nvPr>
            <p:ph type="title"/>
          </p:nvPr>
        </p:nvSpPr>
        <p:spPr>
          <a:xfrm>
            <a:off x="609600" y="10445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Evan</a:t>
            </a:r>
            <a:endParaRPr sz="2980"/>
          </a:p>
        </p:txBody>
      </p:sp>
      <p:sp>
        <p:nvSpPr>
          <p:cNvPr id="148" name="Google Shape;148;g32e1d337d2f_0_455"/>
          <p:cNvSpPr txBox="1"/>
          <p:nvPr/>
        </p:nvSpPr>
        <p:spPr>
          <a:xfrm>
            <a:off x="3015425" y="2038300"/>
            <a:ext cx="434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User Interface Is essentially done for the time being. The priority shifts to linking to external database and ML model.</a:t>
            </a:r>
            <a:endParaRPr/>
          </a:p>
        </p:txBody>
      </p:sp>
      <p:pic>
        <p:nvPicPr>
          <p:cNvPr id="149" name="Google Shape;149;g32e1d337d2f_0_4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10954"/>
            <a:ext cx="2230175" cy="489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2e1d337d2f_0_455"/>
          <p:cNvPicPr preferRelativeResize="0"/>
          <p:nvPr/>
        </p:nvPicPr>
        <p:blipFill rotWithShape="1">
          <a:blip r:embed="rId4">
            <a:alphaModFix/>
          </a:blip>
          <a:srcRect b="0" l="0" r="0" t="2940"/>
          <a:stretch/>
        </p:blipFill>
        <p:spPr>
          <a:xfrm>
            <a:off x="2494275" y="3429000"/>
            <a:ext cx="1543500" cy="32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2e1d337d2f_0_4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5469" y="430844"/>
            <a:ext cx="1068125" cy="11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2e1d337d2f_0_4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6472" y="343647"/>
            <a:ext cx="1899022" cy="5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2e1d337d2f_0_4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8575" y="4366174"/>
            <a:ext cx="2493176" cy="223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2e1d337d2f_0_4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7500" y="3058050"/>
            <a:ext cx="2230175" cy="32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e1d337d2f_0_46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Database Server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Lizzett</a:t>
            </a:r>
            <a:endParaRPr sz="2980"/>
          </a:p>
        </p:txBody>
      </p:sp>
      <p:graphicFrame>
        <p:nvGraphicFramePr>
          <p:cNvPr id="160" name="Google Shape;160;g32e1d337d2f_0_461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{4F077227-CA7D-4106-965C-0893FAFFA644}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2.5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Reran the database and went through the validation plan from 403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Have an understanding on how to go about connecting the database to app &amp; website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Begin establishing a proper connection to the app &amp; website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Make sure that any inventory changes completed on app or website updates on the database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e1d337d2f_0_46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 Server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Lizzett</a:t>
            </a:r>
            <a:endParaRPr sz="2980"/>
          </a:p>
        </p:txBody>
      </p:sp>
      <p:pic>
        <p:nvPicPr>
          <p:cNvPr id="166" name="Google Shape;166;g32e1d337d2f_0_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6" y="2620550"/>
            <a:ext cx="4450539" cy="25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2e1d337d2f_0_467"/>
          <p:cNvPicPr preferRelativeResize="0"/>
          <p:nvPr/>
        </p:nvPicPr>
        <p:blipFill rotWithShape="1">
          <a:blip r:embed="rId4">
            <a:alphaModFix/>
          </a:blip>
          <a:srcRect b="2388" l="0" r="0" t="3200"/>
          <a:stretch/>
        </p:blipFill>
        <p:spPr>
          <a:xfrm>
            <a:off x="4572000" y="2620550"/>
            <a:ext cx="4450550" cy="2595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e3349de81_1_0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73" name="Google Shape;173;g32e3349de8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839198" cy="451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e3349de81_1_6"/>
          <p:cNvSpPr txBox="1"/>
          <p:nvPr>
            <p:ph type="title"/>
          </p:nvPr>
        </p:nvSpPr>
        <p:spPr>
          <a:xfrm>
            <a:off x="1673950" y="884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79" name="Google Shape;179;g32e3349de81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5102"/>
            <a:ext cx="8839198" cy="417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e3349de81_0_6"/>
          <p:cNvSpPr txBox="1"/>
          <p:nvPr>
            <p:ph idx="4294967295" type="title"/>
          </p:nvPr>
        </p:nvSpPr>
        <p:spPr>
          <a:xfrm>
            <a:off x="405375" y="29676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Thank You For Listening!</a:t>
            </a:r>
            <a:endParaRPr b="1" sz="29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e1d337d2f_0_10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6" name="Google Shape;66;g32e1d337d2f_0_102"/>
          <p:cNvSpPr txBox="1"/>
          <p:nvPr>
            <p:ph idx="1" type="body"/>
          </p:nvPr>
        </p:nvSpPr>
        <p:spPr>
          <a:xfrm>
            <a:off x="457200" y="2049275"/>
            <a:ext cx="4876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“The current lab inventory tracking systems at Texas A&amp;M are inefficient, and it is necessary to create new, organized software to increase the overall performance and efficiency of the Lab.”</a:t>
            </a:r>
            <a:endParaRPr sz="29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g32e1d337d2f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2366075"/>
            <a:ext cx="3266850" cy="3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e1d337d2f_0_15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73" name="Google Shape;73;g32e1d337d2f_0_153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2500"/>
              <a:t>“</a:t>
            </a:r>
            <a:r>
              <a:rPr lang="en-US" sz="2500"/>
              <a:t>Develop a web and mobile application integrated with a database to streamline inventory management in TAMU labs. The mobile app uses a machine learning-based image classification system to allow users to easily check items in and out by scanning them.</a:t>
            </a:r>
            <a:r>
              <a:rPr lang="en-US" sz="2500"/>
              <a:t>”</a:t>
            </a:r>
            <a:endParaRPr sz="2500"/>
          </a:p>
        </p:txBody>
      </p:sp>
      <p:pic>
        <p:nvPicPr>
          <p:cNvPr id="74" name="Google Shape;74;g32e1d337d2f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75" y="4209375"/>
            <a:ext cx="42576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e1d337d2f_0_20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Interaction of Subsystems</a:t>
            </a:r>
            <a:endParaRPr/>
          </a:p>
        </p:txBody>
      </p:sp>
      <p:sp>
        <p:nvSpPr>
          <p:cNvPr id="80" name="Google Shape;80;g32e1d337d2f_0_205"/>
          <p:cNvSpPr/>
          <p:nvPr/>
        </p:nvSpPr>
        <p:spPr>
          <a:xfrm>
            <a:off x="441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Web-App</a:t>
            </a:r>
            <a:endParaRPr/>
          </a:p>
        </p:txBody>
      </p:sp>
      <p:sp>
        <p:nvSpPr>
          <p:cNvPr id="81" name="Google Shape;81;g32e1d337d2f_0_205"/>
          <p:cNvSpPr/>
          <p:nvPr/>
        </p:nvSpPr>
        <p:spPr>
          <a:xfrm>
            <a:off x="3195000" y="2025000"/>
            <a:ext cx="2754000" cy="1404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82" name="Google Shape;82;g32e1d337d2f_0_205"/>
          <p:cNvSpPr/>
          <p:nvPr/>
        </p:nvSpPr>
        <p:spPr>
          <a:xfrm>
            <a:off x="5949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App    			</a:t>
            </a:r>
            <a:endParaRPr/>
          </a:p>
        </p:txBody>
      </p:sp>
      <p:sp>
        <p:nvSpPr>
          <p:cNvPr id="83" name="Google Shape;83;g32e1d337d2f_0_205"/>
          <p:cNvSpPr/>
          <p:nvPr/>
        </p:nvSpPr>
        <p:spPr>
          <a:xfrm>
            <a:off x="7210350" y="4373250"/>
            <a:ext cx="1296000" cy="1302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Model</a:t>
            </a:r>
            <a:endParaRPr/>
          </a:p>
        </p:txBody>
      </p:sp>
      <p:cxnSp>
        <p:nvCxnSpPr>
          <p:cNvPr id="84" name="Google Shape;84;g32e1d337d2f_0_205"/>
          <p:cNvCxnSpPr/>
          <p:nvPr/>
        </p:nvCxnSpPr>
        <p:spPr>
          <a:xfrm flipH="1" rot="10800000">
            <a:off x="2828225" y="3566825"/>
            <a:ext cx="359100" cy="62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" name="Google Shape;85;g32e1d337d2f_0_205"/>
          <p:cNvCxnSpPr/>
          <p:nvPr/>
        </p:nvCxnSpPr>
        <p:spPr>
          <a:xfrm rot="10800000">
            <a:off x="5949075" y="3566550"/>
            <a:ext cx="341400" cy="5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" name="Google Shape;86;g32e1d337d2f_0_205"/>
          <p:cNvSpPr txBox="1"/>
          <p:nvPr/>
        </p:nvSpPr>
        <p:spPr>
          <a:xfrm>
            <a:off x="441000" y="6212700"/>
            <a:ext cx="8262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chemeClr val="accent5"/>
                </a:highlight>
              </a:rPr>
              <a:t>Jonathan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rgbClr val="FF9900"/>
                </a:highlight>
              </a:rPr>
              <a:t>Lizzett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lt1"/>
                </a:solidFill>
                <a:highlight>
                  <a:srgbClr val="CC0000"/>
                </a:highlight>
              </a:rPr>
              <a:t>Sumedha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chemeClr val="accent3"/>
                </a:highlight>
              </a:rPr>
              <a:t>Evan</a:t>
            </a:r>
            <a:endParaRPr sz="2400"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e1d337d2f_0_3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Partitions pt. 1</a:t>
            </a:r>
            <a:endParaRPr/>
          </a:p>
        </p:txBody>
      </p:sp>
      <p:sp>
        <p:nvSpPr>
          <p:cNvPr id="92" name="Google Shape;92;g32e1d337d2f_0_311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highlight>
                  <a:srgbClr val="FF9900"/>
                </a:highlight>
              </a:rPr>
              <a:t>Lizzett</a:t>
            </a:r>
            <a:r>
              <a:rPr lang="en-US" sz="3200"/>
              <a:t>: </a:t>
            </a:r>
            <a:r>
              <a:rPr lang="en-US"/>
              <a:t>Develop a database server that stores, manages, and provides access to inventory data for users.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  <a:highlight>
                  <a:schemeClr val="accent5"/>
                </a:highlight>
              </a:rPr>
              <a:t>Jonathan</a:t>
            </a:r>
            <a:r>
              <a:rPr lang="en-US"/>
              <a:t>: Create a web-based application for users to interact with the database through a graphical user interface and search engine.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e1d337d2f_0_36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Partitions pt. 2</a:t>
            </a:r>
            <a:endParaRPr/>
          </a:p>
        </p:txBody>
      </p:sp>
      <p:sp>
        <p:nvSpPr>
          <p:cNvPr id="98" name="Google Shape;98;g32e1d337d2f_0_361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  <a:highlight>
                  <a:srgbClr val="CC0000"/>
                </a:highlight>
              </a:rPr>
              <a:t>Sumedha</a:t>
            </a:r>
            <a:r>
              <a:rPr lang="en-US" sz="3200"/>
              <a:t>: </a:t>
            </a:r>
            <a:r>
              <a:rPr lang="en-US"/>
              <a:t>Implement</a:t>
            </a:r>
            <a:r>
              <a:rPr lang="en-US" sz="3200"/>
              <a:t> a Machine </a:t>
            </a:r>
            <a:r>
              <a:rPr lang="en-US"/>
              <a:t>Learning Model that will allow - on the app -  for the use of cameras on a mobile device to scan items, and check them back into the lab inventory. </a:t>
            </a:r>
            <a:br>
              <a:rPr lang="en-US"/>
            </a:br>
            <a:endParaRPr/>
          </a:p>
          <a:p>
            <a:pPr indent="-32766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chemeClr val="accent3"/>
                </a:highlight>
              </a:rPr>
              <a:t>Evan</a:t>
            </a:r>
            <a:r>
              <a:rPr lang="en-US"/>
              <a:t>: Create a mobile application with similar function to the website. Users can interact with the database through the mobile UI. App will utilize the camera for the machine learning component.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e1d337d2f_0_4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Major Project Changes for 404 </a:t>
            </a:r>
            <a:endParaRPr/>
          </a:p>
        </p:txBody>
      </p:sp>
      <p:sp>
        <p:nvSpPr>
          <p:cNvPr id="104" name="Google Shape;104;g32e1d337d2f_0_411"/>
          <p:cNvSpPr txBox="1"/>
          <p:nvPr/>
        </p:nvSpPr>
        <p:spPr>
          <a:xfrm>
            <a:off x="838080" y="1961027"/>
            <a:ext cx="7255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Increased collaboration across subsystems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Ensure that the data server, website, app, and ML Model are one cohesive system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Consistency between components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Make sure that the categories between all subsystems are consistent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Integration Testing and Debugging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Shift towards testing and debugging for the system as a whole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System Scalability and Usability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Focus on refining user experience and scalability, ensuring the system can handle more users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Lessons from Last Semester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If needing help hosting any subsystem, get a reliable solution as soon as possible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32e1d337d2f_0_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38" y="1328002"/>
            <a:ext cx="8356128" cy="470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1d337d2f_0_43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Website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Jonathan</a:t>
            </a:r>
            <a:endParaRPr sz="2980"/>
          </a:p>
        </p:txBody>
      </p:sp>
      <p:graphicFrame>
        <p:nvGraphicFramePr>
          <p:cNvPr id="115" name="Google Shape;115;g32e1d337d2f_0_43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{4F077227-CA7D-4106-965C-0893FAFFA644}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Minor fixes to user interface.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Hosting the website online instead of locally has had issues, but I have found a new service and it is going better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