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heidUDj1LWN2Uovg9QZyKUErZV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588431-7C3E-4958-9EE0-8C4E3E132624}">
  <a:tblStyle styleId="{F3588431-7C3E-4958-9EE0-8C4E3E13262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24" Type="http://customschemas.google.com/relationships/presentationmetadata" Target="metadata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11f7aa6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101" name="Google Shape;101;g3311f7aa69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75c56cb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7" name="Google Shape;167;g3375c56cbc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75c56cbca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3375c56cbc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7c688b3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0" name="Google Shape;180;g337c688b310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7c688b31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6" name="Google Shape;186;g337c688b310_1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311f7aa695_0_3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3311f7aa695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311f7aa695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3311f7aa695_0_424:notes"/>
          <p:cNvSpPr/>
          <p:nvPr>
            <p:ph idx="2" type="sldImg"/>
          </p:nvPr>
        </p:nvSpPr>
        <p:spPr>
          <a:xfrm>
            <a:off x="1143240" y="685800"/>
            <a:ext cx="4572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11f7aa69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3311f7aa695_0_51:notes"/>
          <p:cNvSpPr/>
          <p:nvPr>
            <p:ph idx="2" type="sldImg"/>
          </p:nvPr>
        </p:nvSpPr>
        <p:spPr>
          <a:xfrm>
            <a:off x="1143240" y="685800"/>
            <a:ext cx="4572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11f7aa69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311f7aa695_0_153:notes"/>
          <p:cNvSpPr/>
          <p:nvPr>
            <p:ph idx="2" type="sldImg"/>
          </p:nvPr>
        </p:nvSpPr>
        <p:spPr>
          <a:xfrm>
            <a:off x="1143240" y="685800"/>
            <a:ext cx="4572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11f7aa695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3311f7aa695_0_204:notes"/>
          <p:cNvSpPr/>
          <p:nvPr>
            <p:ph idx="2" type="sldImg"/>
          </p:nvPr>
        </p:nvSpPr>
        <p:spPr>
          <a:xfrm>
            <a:off x="1143240" y="685800"/>
            <a:ext cx="4572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11f7aa695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4" name="Google Shape;134;g3311f7aa695_0_2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11f7aa695_0_3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3311f7aa695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11f7aa695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4" name="Google Shape;154;g3311f7aa695_0_3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1" name="Google Shape;2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11f7aa695_0_403"/>
          <p:cNvSpPr txBox="1"/>
          <p:nvPr>
            <p:ph type="title"/>
          </p:nvPr>
        </p:nvSpPr>
        <p:spPr>
          <a:xfrm>
            <a:off x="457200" y="2900649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g3311f7aa695_0_40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3311f7aa695_0_40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g3311f7aa695_0_40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11f7aa695_0_408"/>
          <p:cNvSpPr txBox="1"/>
          <p:nvPr>
            <p:ph type="title"/>
          </p:nvPr>
        </p:nvSpPr>
        <p:spPr>
          <a:xfrm>
            <a:off x="457200" y="1066968"/>
            <a:ext cx="30084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3311f7aa695_0_408"/>
          <p:cNvSpPr txBox="1"/>
          <p:nvPr>
            <p:ph idx="1" type="body"/>
          </p:nvPr>
        </p:nvSpPr>
        <p:spPr>
          <a:xfrm>
            <a:off x="3575050" y="1073720"/>
            <a:ext cx="5111700" cy="50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8" name="Google Shape;88;g3311f7aa695_0_408"/>
          <p:cNvSpPr txBox="1"/>
          <p:nvPr>
            <p:ph idx="2" type="body"/>
          </p:nvPr>
        </p:nvSpPr>
        <p:spPr>
          <a:xfrm>
            <a:off x="457200" y="1803850"/>
            <a:ext cx="3008400" cy="4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9" name="Google Shape;89;g3311f7aa695_0_40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3311f7aa695_0_40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3311f7aa695_0_40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11f7aa695_0_415"/>
          <p:cNvSpPr txBox="1"/>
          <p:nvPr>
            <p:ph type="title"/>
          </p:nvPr>
        </p:nvSpPr>
        <p:spPr>
          <a:xfrm>
            <a:off x="457200" y="1196430"/>
            <a:ext cx="25737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3311f7aa695_0_415"/>
          <p:cNvSpPr/>
          <p:nvPr>
            <p:ph idx="2" type="pic"/>
          </p:nvPr>
        </p:nvSpPr>
        <p:spPr>
          <a:xfrm>
            <a:off x="3200400" y="1196430"/>
            <a:ext cx="5486400" cy="48504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g3311f7aa695_0_415"/>
          <p:cNvSpPr txBox="1"/>
          <p:nvPr>
            <p:ph idx="1" type="body"/>
          </p:nvPr>
        </p:nvSpPr>
        <p:spPr>
          <a:xfrm>
            <a:off x="457200" y="1768043"/>
            <a:ext cx="2573700" cy="42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6" name="Google Shape;96;g3311f7aa695_0_4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3311f7aa695_0_4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3311f7aa695_0_4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3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6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11f7aa695_0_383"/>
          <p:cNvSpPr txBox="1"/>
          <p:nvPr>
            <p:ph type="ctrTitle"/>
          </p:nvPr>
        </p:nvSpPr>
        <p:spPr>
          <a:xfrm>
            <a:off x="3969582" y="2130425"/>
            <a:ext cx="44886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g3311f7aa695_0_383"/>
          <p:cNvSpPr txBox="1"/>
          <p:nvPr>
            <p:ph idx="1" type="subTitle"/>
          </p:nvPr>
        </p:nvSpPr>
        <p:spPr>
          <a:xfrm>
            <a:off x="3124200" y="3886200"/>
            <a:ext cx="5334000" cy="17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g3311f7aa695_0_38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3311f7aa695_0_38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3311f7aa695_0_38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11f7aa695_0_389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3311f7aa695_0_389"/>
          <p:cNvSpPr txBox="1"/>
          <p:nvPr>
            <p:ph idx="1" type="body"/>
          </p:nvPr>
        </p:nvSpPr>
        <p:spPr>
          <a:xfrm>
            <a:off x="457200" y="2049270"/>
            <a:ext cx="8229600" cy="4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g3311f7aa695_0_38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g3311f7aa695_0_38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3311f7aa695_0_38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72" name="Google Shape;72;g3311f7aa695_0_3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981909" cy="165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11f7aa695_0_396"/>
          <p:cNvSpPr txBox="1"/>
          <p:nvPr>
            <p:ph idx="1" type="body"/>
          </p:nvPr>
        </p:nvSpPr>
        <p:spPr>
          <a:xfrm>
            <a:off x="457200" y="1975644"/>
            <a:ext cx="4038600" cy="4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5" name="Google Shape;75;g3311f7aa695_0_396"/>
          <p:cNvSpPr txBox="1"/>
          <p:nvPr>
            <p:ph idx="2" type="body"/>
          </p:nvPr>
        </p:nvSpPr>
        <p:spPr>
          <a:xfrm>
            <a:off x="4648200" y="1975644"/>
            <a:ext cx="4038600" cy="4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6" name="Google Shape;76;g3311f7aa695_0_39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3311f7aa695_0_39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g3311f7aa695_0_39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g3311f7aa695_0_39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311f7aa695_0_377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g3311f7aa695_0_37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g3311f7aa695_0_37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g3311f7aa695_0_37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g3311f7aa695_0_37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7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11f7aa695_0_0"/>
          <p:cNvSpPr txBox="1"/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n-US"/>
              <a:t>Team 55: Research Lab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n-US"/>
              <a:t>Inventory Tracker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2932"/>
              <a:buFont typeface="Arial"/>
              <a:buNone/>
            </a:pPr>
            <a:r>
              <a:rPr lang="en-US"/>
              <a:t>Bi-Weekly Update 3</a:t>
            </a:r>
            <a:br>
              <a:rPr lang="en-US"/>
            </a:br>
            <a:r>
              <a:rPr b="0" lang="en-US" sz="2400"/>
              <a:t>Lizzett Tapia</a:t>
            </a:r>
            <a:br>
              <a:rPr b="0" lang="en-US" sz="2400"/>
            </a:br>
            <a:r>
              <a:rPr b="0" lang="en-US" sz="2400"/>
              <a:t>Sumedha Bhattacharyaa</a:t>
            </a:r>
            <a:br>
              <a:rPr b="0" lang="en-US" sz="2400"/>
            </a:br>
            <a:r>
              <a:rPr b="0" lang="en-US" sz="2400"/>
              <a:t>Jonathan Moore</a:t>
            </a:r>
            <a:br>
              <a:rPr b="0" lang="en-US" sz="2400"/>
            </a:br>
            <a:r>
              <a:rPr b="0" lang="en-US" sz="2400"/>
              <a:t>Evan Ross </a:t>
            </a:r>
            <a:br>
              <a:rPr lang="en-US" sz="2455"/>
            </a:br>
            <a:br>
              <a:rPr lang="en-US" sz="2455"/>
            </a:br>
            <a:r>
              <a:rPr lang="en-US" sz="2455"/>
              <a:t>TA: </a:t>
            </a:r>
            <a:r>
              <a:rPr lang="en-US" sz="2155"/>
              <a:t>Niloofar Borzooei</a:t>
            </a:r>
            <a:br>
              <a:rPr lang="en-US" sz="2455"/>
            </a:br>
            <a:endParaRPr sz="2455"/>
          </a:p>
        </p:txBody>
      </p:sp>
      <p:pic>
        <p:nvPicPr>
          <p:cNvPr descr="DLCOE_logo_HWHT.png" id="104" name="Google Shape;104;g3311f7aa69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4000" y="1105318"/>
            <a:ext cx="1251242" cy="21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3311f7aa69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0"/>
            <a:ext cx="6014400" cy="5391600"/>
          </a:xfrm>
          <a:prstGeom prst="diagStripe">
            <a:avLst>
              <a:gd fmla="val 50000" name="adj"/>
            </a:avLst>
          </a:prstGeom>
          <a:noFill/>
          <a:ln cap="flat" cmpd="sng" w="1143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75c56cbca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Machine Learning Model </a:t>
            </a:r>
            <a:endParaRPr/>
          </a:p>
        </p:txBody>
      </p:sp>
      <p:graphicFrame>
        <p:nvGraphicFramePr>
          <p:cNvPr id="170" name="Google Shape;170;g3375c56cbca_0_0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{F3588431-7C3E-4958-9EE0-8C4E3E132624}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update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15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Built a server using Flask to host the Machine Learning Model (.pth and load file)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Completed Integration of Model into the server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Completed integration of server (ie. ML Model) with the Mobile App</a:t>
                      </a:r>
                      <a:endParaRPr sz="1800"/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Ongoing functional testing of ML Model with Mobile App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g3375c56cbca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50" y="5355325"/>
            <a:ext cx="8409399" cy="10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3375c56cbca_0_6"/>
          <p:cNvPicPr preferRelativeResize="0"/>
          <p:nvPr/>
        </p:nvPicPr>
        <p:blipFill rotWithShape="1">
          <a:blip r:embed="rId4">
            <a:alphaModFix/>
          </a:blip>
          <a:srcRect b="0" l="0" r="56480" t="0"/>
          <a:stretch/>
        </p:blipFill>
        <p:spPr>
          <a:xfrm>
            <a:off x="289750" y="1907850"/>
            <a:ext cx="5715702" cy="324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3375c56cbca_0_6"/>
          <p:cNvPicPr preferRelativeResize="0"/>
          <p:nvPr/>
        </p:nvPicPr>
        <p:blipFill rotWithShape="1">
          <a:blip r:embed="rId5">
            <a:alphaModFix/>
          </a:blip>
          <a:srcRect b="0" l="2410" r="0" t="2856"/>
          <a:stretch/>
        </p:blipFill>
        <p:spPr>
          <a:xfrm>
            <a:off x="4299375" y="308950"/>
            <a:ext cx="4722701" cy="19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37c688b310_1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Website</a:t>
            </a:r>
            <a:endParaRPr/>
          </a:p>
        </p:txBody>
      </p:sp>
      <p:graphicFrame>
        <p:nvGraphicFramePr>
          <p:cNvPr id="183" name="Google Shape;183;g337c688b310_1_0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{F3588431-7C3E-4958-9EE0-8C4E3E132624}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update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15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Completed integration with database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Continuing parity with the mobile application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Validation ongoing as well</a:t>
                      </a:r>
                      <a:endParaRPr sz="1800"/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g337c688b310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000" y="1003300"/>
            <a:ext cx="6598098" cy="27191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9" name="Google Shape;189;g337c688b310_1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525" y="3951400"/>
            <a:ext cx="6084500" cy="26946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"/>
          <p:cNvSpPr txBox="1"/>
          <p:nvPr>
            <p:ph type="title"/>
          </p:nvPr>
        </p:nvSpPr>
        <p:spPr>
          <a:xfrm>
            <a:off x="3666000" y="55850"/>
            <a:ext cx="47451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 </a:t>
            </a:r>
            <a:endParaRPr/>
          </a:p>
        </p:txBody>
      </p:sp>
      <p:pic>
        <p:nvPicPr>
          <p:cNvPr id="195" name="Google Shape;19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86622"/>
            <a:ext cx="8839201" cy="4484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311f7aa695_0_372"/>
          <p:cNvSpPr txBox="1"/>
          <p:nvPr>
            <p:ph type="title"/>
          </p:nvPr>
        </p:nvSpPr>
        <p:spPr>
          <a:xfrm>
            <a:off x="1776679" y="5562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pic>
        <p:nvPicPr>
          <p:cNvPr id="201" name="Google Shape;201;g3311f7aa695_0_3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00" y="1246752"/>
            <a:ext cx="8890003" cy="420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11f7aa695_0_424"/>
          <p:cNvSpPr txBox="1"/>
          <p:nvPr>
            <p:ph type="ctrTitle"/>
          </p:nvPr>
        </p:nvSpPr>
        <p:spPr>
          <a:xfrm>
            <a:off x="405375" y="29676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Thank You For Listening!</a:t>
            </a:r>
            <a:endParaRPr b="1" sz="298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11f7aa695_0_51"/>
          <p:cNvSpPr txBox="1"/>
          <p:nvPr>
            <p:ph type="title"/>
          </p:nvPr>
        </p:nvSpPr>
        <p:spPr>
          <a:xfrm>
            <a:off x="381000" y="1049177"/>
            <a:ext cx="68580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11" name="Google Shape;111;g3311f7aa695_0_51"/>
          <p:cNvSpPr txBox="1"/>
          <p:nvPr>
            <p:ph idx="1" type="body"/>
          </p:nvPr>
        </p:nvSpPr>
        <p:spPr>
          <a:xfrm>
            <a:off x="457200" y="2049275"/>
            <a:ext cx="4877100" cy="4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“The current lab inventory tracking systems at Texas A&amp;M are inefficient, and it is necessary to create new, organized software to increase the overall performance and efficiency of the Lab.”</a:t>
            </a:r>
            <a:endParaRPr sz="29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g3311f7aa695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2366075"/>
            <a:ext cx="3218666" cy="3218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11f7aa695_0_15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Solution Proposal</a:t>
            </a:r>
            <a:endParaRPr/>
          </a:p>
        </p:txBody>
      </p:sp>
      <p:sp>
        <p:nvSpPr>
          <p:cNvPr id="118" name="Google Shape;118;g3311f7aa695_0_153"/>
          <p:cNvSpPr txBox="1"/>
          <p:nvPr>
            <p:ph idx="1" type="body"/>
          </p:nvPr>
        </p:nvSpPr>
        <p:spPr>
          <a:xfrm>
            <a:off x="457200" y="2049270"/>
            <a:ext cx="8229600" cy="4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8450" lvl="0" marL="342900" rtl="0" algn="l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2500"/>
              <a:t>“Develop a web and mobile application integrated with a database to streamline inventory management in TAMU labs. The mobile app uses a machine learning-based image classification system to allow users to easily check items in and out by scanning them.”</a:t>
            </a:r>
            <a:endParaRPr sz="2500"/>
          </a:p>
        </p:txBody>
      </p:sp>
      <p:pic>
        <p:nvPicPr>
          <p:cNvPr id="119" name="Google Shape;119;g3311f7aa695_0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187" y="4358025"/>
            <a:ext cx="4336479" cy="2435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11f7aa695_0_204"/>
          <p:cNvSpPr txBox="1"/>
          <p:nvPr>
            <p:ph type="title"/>
          </p:nvPr>
        </p:nvSpPr>
        <p:spPr>
          <a:xfrm>
            <a:off x="381000" y="1049177"/>
            <a:ext cx="68580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Interaction of Subsystems</a:t>
            </a:r>
            <a:endParaRPr/>
          </a:p>
        </p:txBody>
      </p:sp>
      <p:sp>
        <p:nvSpPr>
          <p:cNvPr id="125" name="Google Shape;125;g3311f7aa695_0_204"/>
          <p:cNvSpPr/>
          <p:nvPr/>
        </p:nvSpPr>
        <p:spPr>
          <a:xfrm>
            <a:off x="441000" y="4322700"/>
            <a:ext cx="2754000" cy="1404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Web-App</a:t>
            </a:r>
            <a:endParaRPr/>
          </a:p>
        </p:txBody>
      </p:sp>
      <p:sp>
        <p:nvSpPr>
          <p:cNvPr id="126" name="Google Shape;126;g3311f7aa695_0_204"/>
          <p:cNvSpPr/>
          <p:nvPr/>
        </p:nvSpPr>
        <p:spPr>
          <a:xfrm>
            <a:off x="3195000" y="2025000"/>
            <a:ext cx="2754000" cy="14040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</a:t>
            </a:r>
            <a:endParaRPr/>
          </a:p>
        </p:txBody>
      </p:sp>
      <p:sp>
        <p:nvSpPr>
          <p:cNvPr id="127" name="Google Shape;127;g3311f7aa695_0_204"/>
          <p:cNvSpPr/>
          <p:nvPr/>
        </p:nvSpPr>
        <p:spPr>
          <a:xfrm>
            <a:off x="5949000" y="4322700"/>
            <a:ext cx="2754000" cy="1404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Mobile App    			</a:t>
            </a:r>
            <a:endParaRPr/>
          </a:p>
        </p:txBody>
      </p:sp>
      <p:sp>
        <p:nvSpPr>
          <p:cNvPr id="128" name="Google Shape;128;g3311f7aa695_0_204"/>
          <p:cNvSpPr/>
          <p:nvPr/>
        </p:nvSpPr>
        <p:spPr>
          <a:xfrm>
            <a:off x="7210350" y="4373250"/>
            <a:ext cx="1296000" cy="13029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Machine Learning Model</a:t>
            </a:r>
            <a:endParaRPr/>
          </a:p>
        </p:txBody>
      </p:sp>
      <p:cxnSp>
        <p:nvCxnSpPr>
          <p:cNvPr id="129" name="Google Shape;129;g3311f7aa695_0_204"/>
          <p:cNvCxnSpPr/>
          <p:nvPr/>
        </p:nvCxnSpPr>
        <p:spPr>
          <a:xfrm flipH="1" rot="10800000">
            <a:off x="2828225" y="3566825"/>
            <a:ext cx="359100" cy="621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0" name="Google Shape;130;g3311f7aa695_0_204"/>
          <p:cNvCxnSpPr/>
          <p:nvPr/>
        </p:nvCxnSpPr>
        <p:spPr>
          <a:xfrm rot="10800000">
            <a:off x="5949075" y="3566550"/>
            <a:ext cx="341400" cy="5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31" name="Google Shape;131;g3311f7aa695_0_204"/>
          <p:cNvSpPr txBox="1"/>
          <p:nvPr/>
        </p:nvSpPr>
        <p:spPr>
          <a:xfrm>
            <a:off x="441000" y="6212700"/>
            <a:ext cx="8262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highlight>
                  <a:schemeClr val="accent5"/>
                </a:highlight>
              </a:rPr>
              <a:t>Jonathan</a:t>
            </a:r>
            <a:r>
              <a:rPr lang="en-US" sz="24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  <a:highlight>
                  <a:srgbClr val="FF9900"/>
                </a:highlight>
              </a:rPr>
              <a:t>Lizzett</a:t>
            </a:r>
            <a:r>
              <a:rPr lang="en-US" sz="24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lt1"/>
                </a:solidFill>
                <a:highlight>
                  <a:srgbClr val="CC0000"/>
                </a:highlight>
              </a:rPr>
              <a:t>Sumedha</a:t>
            </a:r>
            <a:r>
              <a:rPr lang="en-US" sz="24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  <a:highlight>
                  <a:schemeClr val="accent3"/>
                </a:highlight>
              </a:rPr>
              <a:t>Evan</a:t>
            </a:r>
            <a:endParaRPr sz="2400">
              <a:solidFill>
                <a:schemeClr val="dk1"/>
              </a:solidFill>
              <a:highlight>
                <a:schemeClr val="accent3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11f7aa695_0_260"/>
          <p:cNvSpPr txBox="1"/>
          <p:nvPr>
            <p:ph type="title"/>
          </p:nvPr>
        </p:nvSpPr>
        <p:spPr>
          <a:xfrm>
            <a:off x="1087588" y="1063677"/>
            <a:ext cx="68580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</a:t>
            </a:r>
            <a:endParaRPr/>
          </a:p>
        </p:txBody>
      </p:sp>
      <p:graphicFrame>
        <p:nvGraphicFramePr>
          <p:cNvPr id="137" name="Google Shape;137;g3311f7aa695_0_260"/>
          <p:cNvGraphicFramePr/>
          <p:nvPr/>
        </p:nvGraphicFramePr>
        <p:xfrm>
          <a:off x="230909" y="27869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{F3588431-7C3E-4958-9EE0-8C4E3E132624}</a:tableStyleId>
              </a:tblPr>
              <a:tblGrid>
                <a:gridCol w="1245350"/>
                <a:gridCol w="1240575"/>
                <a:gridCol w="1242975"/>
                <a:gridCol w="1252550"/>
                <a:gridCol w="1308550"/>
                <a:gridCol w="1182175"/>
                <a:gridCol w="1099200"/>
              </a:tblGrid>
              <a:tr h="1387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Subsystem Designs and Testing</a:t>
                      </a:r>
                      <a:endParaRPr sz="15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(completed </a:t>
                      </a:r>
                      <a:r>
                        <a:rPr lang="en-US" sz="1300"/>
                        <a:t>1/27</a:t>
                      </a:r>
                      <a:r>
                        <a:rPr lang="en-US" sz="1300" u="none" cap="none" strike="noStrike"/>
                        <a:t>)</a:t>
                      </a:r>
                      <a:endParaRPr sz="1500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Integration preparation of </a:t>
                      </a:r>
                      <a:r>
                        <a:rPr lang="en-US" sz="1300"/>
                        <a:t>server with website and mobile app </a:t>
                      </a:r>
                      <a:r>
                        <a:rPr lang="en-US" sz="1300" u="none" cap="none" strike="noStrike"/>
                        <a:t>(completed </a:t>
                      </a:r>
                      <a:r>
                        <a:rPr lang="en-US" sz="1300"/>
                        <a:t>2/3</a:t>
                      </a:r>
                      <a:r>
                        <a:rPr lang="en-US" sz="1300" u="none" cap="none" strike="noStrike"/>
                        <a:t>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Integration of </a:t>
                      </a:r>
                      <a:r>
                        <a:rPr lang="en-US" sz="1300"/>
                        <a:t>ML model with mobile application</a:t>
                      </a:r>
                      <a:r>
                        <a:rPr lang="en-US" sz="1300" u="none" cap="none" strike="noStrike"/>
                        <a:t> (to complete by 2/</a:t>
                      </a:r>
                      <a:r>
                        <a:rPr lang="en-US" sz="1300"/>
                        <a:t>27</a:t>
                      </a:r>
                      <a:r>
                        <a:rPr lang="en-US" sz="1300" u="none" cap="none" strike="noStrike"/>
                        <a:t>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Final Integration </a:t>
                      </a: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 </a:t>
                      </a:r>
                      <a:r>
                        <a:rPr lang="en-US" sz="1300"/>
                        <a:t>3</a:t>
                      </a:r>
                      <a:r>
                        <a:rPr lang="en-US" sz="1300" u="none" cap="none" strike="noStrike"/>
                        <a:t>/</a:t>
                      </a:r>
                      <a:r>
                        <a:rPr lang="en-US" sz="1300"/>
                        <a:t>3</a:t>
                      </a:r>
                      <a:r>
                        <a:rPr lang="en-US" sz="1300" u="none" cap="none" strike="noStrike"/>
                        <a:t>)</a:t>
                      </a:r>
                      <a:endParaRPr sz="1500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System Test</a:t>
                      </a: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 </a:t>
                      </a:r>
                      <a:r>
                        <a:rPr lang="en-US" sz="1300"/>
                        <a:t>3/24</a:t>
                      </a:r>
                      <a:r>
                        <a:rPr lang="en-US" sz="1300" u="none" cap="none" strike="noStrike"/>
                        <a:t>)</a:t>
                      </a:r>
                      <a:endParaRPr sz="1500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Validation</a:t>
                      </a: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 </a:t>
                      </a:r>
                      <a:r>
                        <a:rPr lang="en-US" sz="1300"/>
                        <a:t>4/14</a:t>
                      </a:r>
                      <a:r>
                        <a:rPr lang="en-US" sz="1300" u="none" cap="none" strike="noStrike"/>
                        <a:t>)</a:t>
                      </a:r>
                      <a:endParaRPr sz="1500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cap="none" strike="noStrike"/>
                        <a:t>Demo and Report </a:t>
                      </a:r>
                      <a:br>
                        <a:rPr lang="en-US" sz="1300" u="none" cap="none" strike="noStrike"/>
                      </a:br>
                      <a:r>
                        <a:rPr lang="en-US" sz="1300" u="none" cap="none" strike="noStrike"/>
                        <a:t>(to complete by </a:t>
                      </a:r>
                      <a:r>
                        <a:rPr lang="en-US" sz="1300"/>
                        <a:t>4/21 and 4/28 respectively</a:t>
                      </a:r>
                      <a:r>
                        <a:rPr lang="en-US" sz="1300" u="none" cap="none" strike="noStrike"/>
                        <a:t>)</a:t>
                      </a:r>
                      <a:endParaRPr sz="1300" u="none" cap="none" strike="noStrike"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Android App</a:t>
            </a:r>
            <a:endParaRPr/>
          </a:p>
        </p:txBody>
      </p:sp>
      <p:graphicFrame>
        <p:nvGraphicFramePr>
          <p:cNvPr id="143" name="Google Shape;143;p6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{F3588431-7C3E-4958-9EE0-8C4E3E132624}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update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14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Linking to External Database users and items table completed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Encrypt/Decrypt passwords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Linked to backed and ML model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Redesign app pages to use information given by ML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Link app to orders and checkout table of database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11f7aa695_0_316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Android App</a:t>
            </a:r>
            <a:endParaRPr/>
          </a:p>
        </p:txBody>
      </p:sp>
      <p:pic>
        <p:nvPicPr>
          <p:cNvPr id="149" name="Google Shape;149;g3311f7aa695_0_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50" y="2505077"/>
            <a:ext cx="55245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3311f7aa695_0_3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325" y="5401352"/>
            <a:ext cx="8839199" cy="1080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3311f7aa695_0_3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575" y="3843177"/>
            <a:ext cx="5972175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11f7aa695_0_31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Database Server </a:t>
            </a:r>
            <a:endParaRPr/>
          </a:p>
        </p:txBody>
      </p:sp>
      <p:graphicFrame>
        <p:nvGraphicFramePr>
          <p:cNvPr id="157" name="Google Shape;157;g3311f7aa695_0_310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{F3588431-7C3E-4958-9EE0-8C4E3E132624}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last update                          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13</a:t>
                      </a: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Completed integration with website and mobile app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Completed user input testing between server, website, and mobile app</a:t>
                      </a:r>
                      <a:r>
                        <a:rPr lang="en-US" sz="1800" u="none" cap="none" strike="noStrike"/>
                        <a:t> 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Ongoing functional testing of mobile application and server </a:t>
                      </a:r>
                      <a:endParaRPr sz="1800"/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Database Server </a:t>
            </a:r>
            <a:endParaRPr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3">
            <a:alphaModFix/>
          </a:blip>
          <a:srcRect b="9592" l="0" r="0" t="0"/>
          <a:stretch/>
        </p:blipFill>
        <p:spPr>
          <a:xfrm>
            <a:off x="1436000" y="2005275"/>
            <a:ext cx="6425349" cy="238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72499"/>
            <a:ext cx="8839201" cy="1951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Nowka, Kevin J.</dc:creator>
</cp:coreProperties>
</file>