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gjGkiRMiaO0BEXefIfkSXJan5a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4a34ea7d3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304a34ea7d3_4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4a34ea7d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304a34ea7d3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4a34ea7d3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304a34ea7d3_4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4a34ea7d3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304a34ea7d3_4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3969582" y="2130425"/>
            <a:ext cx="44886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3124200" y="3886200"/>
            <a:ext cx="5334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4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457200" y="1975644"/>
            <a:ext cx="4038600" cy="4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2"/>
          <p:cNvSpPr txBox="1"/>
          <p:nvPr>
            <p:ph idx="2" type="body"/>
          </p:nvPr>
        </p:nvSpPr>
        <p:spPr>
          <a:xfrm>
            <a:off x="4648200" y="1975644"/>
            <a:ext cx="4038600" cy="4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57200" y="1066968"/>
            <a:ext cx="30084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3575050" y="1073720"/>
            <a:ext cx="5111700" cy="50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57200" y="1803850"/>
            <a:ext cx="3008400" cy="4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457200" y="1196430"/>
            <a:ext cx="25737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/>
          <p:nvPr>
            <p:ph idx="2" type="pic"/>
          </p:nvPr>
        </p:nvSpPr>
        <p:spPr>
          <a:xfrm>
            <a:off x="3200400" y="1196430"/>
            <a:ext cx="5486400" cy="48504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457200" y="1768043"/>
            <a:ext cx="2573700" cy="42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2822850" y="2405700"/>
            <a:ext cx="6099300" cy="41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300"/>
              <a:t>Research Lab</a:t>
            </a:r>
            <a:br>
              <a:rPr lang="en-US" sz="3300"/>
            </a:br>
            <a:r>
              <a:rPr lang="en-US" sz="3300"/>
              <a:t>Inventory Tracker</a:t>
            </a:r>
            <a:br>
              <a:rPr lang="en-US" sz="2400"/>
            </a:br>
            <a:br>
              <a:rPr lang="en-US" sz="2400"/>
            </a:br>
            <a:r>
              <a:rPr b="0" lang="en-US" sz="2400"/>
              <a:t>Lizzett Tapia</a:t>
            </a:r>
            <a:br>
              <a:rPr b="0" lang="en-US" sz="2400"/>
            </a:br>
            <a:r>
              <a:rPr b="0" lang="en-US" sz="2400"/>
              <a:t>Sumedha </a:t>
            </a:r>
            <a:r>
              <a:rPr b="0" lang="en-US" sz="2400"/>
              <a:t>Bhattacharyaa</a:t>
            </a:r>
            <a:br>
              <a:rPr b="0" lang="en-US" sz="2400"/>
            </a:br>
            <a:r>
              <a:rPr b="0" lang="en-US" sz="2400"/>
              <a:t>Jonathan Moore</a:t>
            </a:r>
            <a:br>
              <a:rPr b="0" lang="en-US" sz="2400"/>
            </a:br>
            <a:r>
              <a:rPr b="0" lang="en-US" sz="2400"/>
              <a:t>Evan Ross </a:t>
            </a:r>
            <a:endParaRPr b="0"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b="0" sz="24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lang="en-US" sz="2400"/>
              <a:t>TA &amp; Sponsor: Shima Hasanpour</a:t>
            </a:r>
            <a:endParaRPr b="0" sz="2400"/>
          </a:p>
        </p:txBody>
      </p:sp>
      <p:pic>
        <p:nvPicPr>
          <p:cNvPr descr="DLCOE_logo_HWHT.png"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0"/>
            <a:ext cx="6014400" cy="5391600"/>
          </a:xfrm>
          <a:prstGeom prst="diagStripe">
            <a:avLst>
              <a:gd fmla="val 50000" name="adj"/>
            </a:avLst>
          </a:prstGeom>
          <a:noFill/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4a34ea7d3_4_22"/>
          <p:cNvSpPr txBox="1"/>
          <p:nvPr>
            <p:ph type="title"/>
          </p:nvPr>
        </p:nvSpPr>
        <p:spPr>
          <a:xfrm>
            <a:off x="-688225" y="8462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Subsystem Progress: Evan</a:t>
            </a:r>
            <a:endParaRPr/>
          </a:p>
        </p:txBody>
      </p:sp>
      <p:pic>
        <p:nvPicPr>
          <p:cNvPr id="123" name="Google Shape;123;g304a34ea7d3_4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7861" y="1649900"/>
            <a:ext cx="2130814" cy="46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304a34ea7d3_4_22"/>
          <p:cNvSpPr txBox="1"/>
          <p:nvPr/>
        </p:nvSpPr>
        <p:spPr>
          <a:xfrm>
            <a:off x="89450" y="1740100"/>
            <a:ext cx="5408400" cy="46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Completed: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Created a basic UI for login screen, home screen, and registration page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Users can register with </a:t>
            </a:r>
            <a:r>
              <a:rPr lang="en-US" sz="1800">
                <a:solidFill>
                  <a:schemeClr val="dk1"/>
                </a:solidFill>
              </a:rPr>
              <a:t>their</a:t>
            </a:r>
            <a:r>
              <a:rPr lang="en-US" sz="1800">
                <a:solidFill>
                  <a:schemeClr val="dk1"/>
                </a:solidFill>
              </a:rPr>
              <a:t> email and password and login to access the app.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User information is stored in an sqlite database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In Progress: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Working on creating an example lab dataset, which can be displayed in the app UI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Search functionality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Using</a:t>
            </a:r>
            <a:r>
              <a:rPr lang="en-US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Developing for android phone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Android Studio with Flutter Plugin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sqflite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25" name="Google Shape;125;g304a34ea7d3_4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7822" y="846197"/>
            <a:ext cx="1899022" cy="5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304a34ea7d3_4_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7826" y="3192300"/>
            <a:ext cx="1669875" cy="341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304a34ea7d3_4_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79569" y="1844319"/>
            <a:ext cx="1068125" cy="11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>
            <p:ph type="title"/>
          </p:nvPr>
        </p:nvSpPr>
        <p:spPr>
          <a:xfrm>
            <a:off x="2406775" y="9925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133" name="Google Shape;13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50" y="1198575"/>
            <a:ext cx="7667474" cy="48152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4" name="Google Shape;13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9124" y="1746202"/>
            <a:ext cx="1002476" cy="1989166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3994875" y="71850"/>
            <a:ext cx="50880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pic>
        <p:nvPicPr>
          <p:cNvPr id="140" name="Google Shape;14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50" y="943700"/>
            <a:ext cx="8839201" cy="462014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1" name="Google Shape;14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600" y="5716244"/>
            <a:ext cx="570175" cy="10153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457200" y="2049275"/>
            <a:ext cx="48768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-296227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900"/>
              <a:t>“The c</a:t>
            </a:r>
            <a:r>
              <a:rPr lang="en-US" sz="2900"/>
              <a:t>urrent lab inventory tracking systems at Texas A&amp;M are inefficient, and it is necessary to create new, organized software to increase the overall performance and efficiency of the Lab.”</a:t>
            </a:r>
            <a:endParaRPr sz="29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2366075"/>
            <a:ext cx="3266850" cy="32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Solution Proposal</a:t>
            </a:r>
            <a:endParaRPr/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“Create a Web app and Mobile counterpart that interact with a database, so that the inventory items of TAMU labs can be intuitively identified, tracked, and altered.”</a:t>
            </a:r>
            <a:endParaRPr/>
          </a:p>
        </p:txBody>
      </p:sp>
      <p:pic>
        <p:nvPicPr>
          <p:cNvPr id="70" name="Google Shape;7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675" y="4209375"/>
            <a:ext cx="425767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Interaction of Subsystems</a:t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441000" y="4322700"/>
            <a:ext cx="2754000" cy="14040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Web-App</a:t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3195000" y="2025000"/>
            <a:ext cx="2754000" cy="14040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</a:t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5949000" y="4322700"/>
            <a:ext cx="2754000" cy="1404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Mobile App    			</a:t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7210350" y="4373250"/>
            <a:ext cx="1296000" cy="1302900"/>
          </a:xfrm>
          <a:prstGeom prst="ellipse">
            <a:avLst/>
          </a:prstGeom>
          <a:solidFill>
            <a:srgbClr val="CC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Machine Learning Model</a:t>
            </a:r>
            <a:endParaRPr/>
          </a:p>
        </p:txBody>
      </p:sp>
      <p:cxnSp>
        <p:nvCxnSpPr>
          <p:cNvPr id="80" name="Google Shape;80;p4"/>
          <p:cNvCxnSpPr/>
          <p:nvPr/>
        </p:nvCxnSpPr>
        <p:spPr>
          <a:xfrm flipH="1" rot="10800000">
            <a:off x="2828225" y="3566825"/>
            <a:ext cx="359100" cy="621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1" name="Google Shape;81;p4"/>
          <p:cNvCxnSpPr/>
          <p:nvPr/>
        </p:nvCxnSpPr>
        <p:spPr>
          <a:xfrm rot="10800000">
            <a:off x="5949075" y="3566550"/>
            <a:ext cx="341400" cy="591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2" name="Google Shape;82;p4"/>
          <p:cNvSpPr txBox="1"/>
          <p:nvPr/>
        </p:nvSpPr>
        <p:spPr>
          <a:xfrm>
            <a:off x="441000" y="6212700"/>
            <a:ext cx="8262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highlight>
                  <a:schemeClr val="accent5"/>
                </a:highlight>
              </a:rPr>
              <a:t>Jonathan</a:t>
            </a:r>
            <a:r>
              <a:rPr lang="en-US" sz="24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  <a:highlight>
                  <a:srgbClr val="FF9900"/>
                </a:highlight>
              </a:rPr>
              <a:t>Lizzett</a:t>
            </a:r>
            <a:r>
              <a:rPr lang="en-US" sz="24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lt1"/>
                </a:solidFill>
                <a:highlight>
                  <a:srgbClr val="CC0000"/>
                </a:highlight>
              </a:rPr>
              <a:t>Sumedha</a:t>
            </a:r>
            <a:r>
              <a:rPr lang="en-US" sz="24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  <a:highlight>
                  <a:schemeClr val="accent3"/>
                </a:highlight>
              </a:rPr>
              <a:t>Evan</a:t>
            </a:r>
            <a:endParaRPr sz="2400">
              <a:solidFill>
                <a:schemeClr val="dk1"/>
              </a:solidFill>
              <a:highlight>
                <a:schemeClr val="accent3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Task Partitions pt. 1</a:t>
            </a:r>
            <a:endParaRPr/>
          </a:p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highlight>
                  <a:srgbClr val="FF9900"/>
                </a:highlight>
              </a:rPr>
              <a:t>Lizzett</a:t>
            </a:r>
            <a:r>
              <a:rPr lang="en-US" sz="3200"/>
              <a:t>: </a:t>
            </a:r>
            <a:r>
              <a:rPr lang="en-US"/>
              <a:t>Develop a database server that stores, manages, and provides access to inventory data for users.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solidFill>
                  <a:schemeClr val="lt1"/>
                </a:solidFill>
                <a:highlight>
                  <a:schemeClr val="accent5"/>
                </a:highlight>
              </a:rPr>
              <a:t>Jonathan</a:t>
            </a:r>
            <a:r>
              <a:rPr lang="en-US"/>
              <a:t>: Create a web-based application for users to interact with the database through a graphical user interface and search engine.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4a34ea7d3_4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Task Partitions pt. 2</a:t>
            </a:r>
            <a:endParaRPr/>
          </a:p>
        </p:txBody>
      </p:sp>
      <p:sp>
        <p:nvSpPr>
          <p:cNvPr id="94" name="Google Shape;94;g304a34ea7d3_4_0"/>
          <p:cNvSpPr txBox="1"/>
          <p:nvPr>
            <p:ph idx="1" type="body"/>
          </p:nvPr>
        </p:nvSpPr>
        <p:spPr>
          <a:xfrm>
            <a:off x="457200" y="204927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766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solidFill>
                  <a:schemeClr val="lt1"/>
                </a:solidFill>
                <a:highlight>
                  <a:srgbClr val="CC0000"/>
                </a:highlight>
              </a:rPr>
              <a:t>Sumedha</a:t>
            </a:r>
            <a:r>
              <a:rPr lang="en-US" sz="3200"/>
              <a:t>: </a:t>
            </a:r>
            <a:r>
              <a:rPr lang="en-US"/>
              <a:t>Implement</a:t>
            </a:r>
            <a:r>
              <a:rPr lang="en-US" sz="3200"/>
              <a:t> a Machine </a:t>
            </a:r>
            <a:r>
              <a:rPr lang="en-US"/>
              <a:t>Learning Model that will allow - on the app -  for the use of cameras on a mobile device to scan items, and check them back into the lab inventory. </a:t>
            </a:r>
            <a:br>
              <a:rPr lang="en-US"/>
            </a:br>
            <a:endParaRPr/>
          </a:p>
          <a:p>
            <a:pPr indent="-32766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highlight>
                  <a:schemeClr val="accent3"/>
                </a:highlight>
              </a:rPr>
              <a:t>Evan</a:t>
            </a:r>
            <a:r>
              <a:rPr lang="en-US"/>
              <a:t>: Create a mobile application with similar function to the website. Users can interact with the database through the </a:t>
            </a:r>
            <a:r>
              <a:rPr lang="en-US"/>
              <a:t>mobile</a:t>
            </a:r>
            <a:r>
              <a:rPr lang="en-US"/>
              <a:t> UI. App will utilize the camera for the machine learning </a:t>
            </a:r>
            <a:r>
              <a:rPr lang="en-US"/>
              <a:t>component</a:t>
            </a:r>
            <a:r>
              <a:rPr lang="en-US"/>
              <a:t>.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title"/>
          </p:nvPr>
        </p:nvSpPr>
        <p:spPr>
          <a:xfrm>
            <a:off x="457200" y="8996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Subsystem Progress: Lizzett</a:t>
            </a:r>
            <a:endParaRPr/>
          </a:p>
        </p:txBody>
      </p:sp>
      <p:sp>
        <p:nvSpPr>
          <p:cNvPr id="100" name="Google Shape;100;p6"/>
          <p:cNvSpPr txBox="1"/>
          <p:nvPr>
            <p:ph idx="1" type="body"/>
          </p:nvPr>
        </p:nvSpPr>
        <p:spPr>
          <a:xfrm>
            <a:off x="457200" y="159132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Completed: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Explored the key differences between SQL and NoSQL databases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Looked into working with both databases: MongoDB and MySQL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However, I ran into issues with both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Transitioned to working with SQLite, a serverless SQL database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Created three local database tables: Users, Items, Categories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In Progress: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Establish a working hosting server to transition from the local SQLite to a server-based SQL database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Using: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SQLite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01" name="Google Shape;101;p6"/>
          <p:cNvPicPr preferRelativeResize="0"/>
          <p:nvPr/>
        </p:nvPicPr>
        <p:blipFill rotWithShape="1">
          <a:blip r:embed="rId3">
            <a:alphaModFix/>
          </a:blip>
          <a:srcRect b="8526" l="1136" r="3333" t="5518"/>
          <a:stretch/>
        </p:blipFill>
        <p:spPr>
          <a:xfrm>
            <a:off x="2211600" y="4485625"/>
            <a:ext cx="4939225" cy="22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4a34ea7d3_4_1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Subsystem Progress: Jonathan</a:t>
            </a:r>
            <a:endParaRPr/>
          </a:p>
        </p:txBody>
      </p:sp>
      <p:sp>
        <p:nvSpPr>
          <p:cNvPr id="107" name="Google Shape;107;g304a34ea7d3_4_12"/>
          <p:cNvSpPr txBox="1"/>
          <p:nvPr>
            <p:ph idx="1" type="body"/>
          </p:nvPr>
        </p:nvSpPr>
        <p:spPr>
          <a:xfrm>
            <a:off x="457200" y="1731375"/>
            <a:ext cx="4917300" cy="50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Completed: </a:t>
            </a:r>
            <a:endParaRPr sz="1800"/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Home, Register, and Sign-in pages.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Server to host the pages locally.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Local database to test functionality.</a:t>
            </a:r>
            <a:br>
              <a:rPr lang="en-US" sz="1800"/>
            </a:b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In Progress:</a:t>
            </a:r>
            <a:endParaRPr sz="1800"/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Account page.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Search functionality.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Item check-out/check-in functionality.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Administrator and Professor permission levels and abilities.</a:t>
            </a:r>
            <a:br>
              <a:rPr lang="en-US" sz="1800"/>
            </a:b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What I am using:</a:t>
            </a:r>
            <a:endParaRPr sz="1800"/>
          </a:p>
          <a:p>
            <a:pPr indent="-342900" lvl="0" marL="457200" rtl="0" algn="l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Frontend: HTML, CSS, Javascript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Backend: Javascript, Node.js, SQLite</a:t>
            </a:r>
            <a:endParaRPr sz="1800"/>
          </a:p>
        </p:txBody>
      </p:sp>
      <p:pic>
        <p:nvPicPr>
          <p:cNvPr id="108" name="Google Shape;108;g304a34ea7d3_4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350" y="1731375"/>
            <a:ext cx="3170452" cy="16809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" name="Google Shape;109;g304a34ea7d3_4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6350" y="3503239"/>
            <a:ext cx="3170452" cy="168096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0" name="Google Shape;110;g304a34ea7d3_4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6350" y="5275103"/>
            <a:ext cx="3170452" cy="135609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4a34ea7d3_4_1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Subsystem Progress: Sumedha</a:t>
            </a:r>
            <a:endParaRPr/>
          </a:p>
        </p:txBody>
      </p:sp>
      <p:sp>
        <p:nvSpPr>
          <p:cNvPr id="116" name="Google Shape;116;g304a34ea7d3_4_17"/>
          <p:cNvSpPr txBox="1"/>
          <p:nvPr>
            <p:ph idx="1" type="body"/>
          </p:nvPr>
        </p:nvSpPr>
        <p:spPr>
          <a:xfrm>
            <a:off x="457200" y="2049275"/>
            <a:ext cx="4235700" cy="45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Completed: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Adapted a pre - trained ML</a:t>
            </a:r>
            <a:r>
              <a:rPr lang="en-US"/>
              <a:t> model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Created Dummy Data Set 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In progress: </a:t>
            </a:r>
            <a:endParaRPr/>
          </a:p>
          <a:p>
            <a:pPr indent="-308610" lvl="0" marL="457200" rtl="0" algn="l">
              <a:spcBef>
                <a:spcPts val="64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Create a function to automate the process of categorizing images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Start testing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Using : </a:t>
            </a:r>
            <a:endParaRPr/>
          </a:p>
          <a:p>
            <a:pPr indent="-308610" lvl="0" marL="457200" rtl="0" algn="l">
              <a:spcBef>
                <a:spcPts val="640"/>
              </a:spcBef>
              <a:spcAft>
                <a:spcPts val="0"/>
              </a:spcAft>
              <a:buSzPct val="56250"/>
              <a:buChar char="●"/>
            </a:pPr>
            <a:r>
              <a:rPr lang="en-US"/>
              <a:t>VS Code, Python, ResNet50, Google Images</a:t>
            </a:r>
            <a:endParaRPr/>
          </a:p>
        </p:txBody>
      </p:sp>
      <p:pic>
        <p:nvPicPr>
          <p:cNvPr id="117" name="Google Shape;117;g304a34ea7d3_4_17"/>
          <p:cNvPicPr preferRelativeResize="0"/>
          <p:nvPr/>
        </p:nvPicPr>
        <p:blipFill rotWithShape="1">
          <a:blip r:embed="rId3">
            <a:alphaModFix/>
          </a:blip>
          <a:srcRect b="1729" l="3889" r="-1364" t="0"/>
          <a:stretch/>
        </p:blipFill>
        <p:spPr>
          <a:xfrm>
            <a:off x="4900675" y="2049275"/>
            <a:ext cx="3863826" cy="38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21CA3E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