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DgTKGEYP0OD3uKE9gn4YtM/UA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60D333-3318-40CE-B4C3-A08357BA3D65}">
  <a:tblStyle styleId="{FE60D333-3318-40CE-B4C3-A08357BA3D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a983ebf6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fa983ebf64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a983ebf6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fa983ebf64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a983ebf6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fa983ebf64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a983ebf64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a983ebf6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fa983ebf64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a983ebf6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fa983ebf64_0_2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983ebf6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fa983ebf64_0_2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a983ebf6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fa983ebf64_0_2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9090"/>
              <a:buFont typeface="Arial"/>
              <a:buNone/>
            </a:pPr>
            <a:r>
              <a:rPr lang="en-US" sz="3300"/>
              <a:t>Research Lab</a:t>
            </a:r>
            <a:br>
              <a:rPr lang="en-US" sz="3300"/>
            </a:br>
            <a:r>
              <a:rPr lang="en-US" sz="3300"/>
              <a:t>Inventory Tracker</a:t>
            </a:r>
            <a:br>
              <a:rPr lang="en-US" sz="2400"/>
            </a:br>
            <a:br>
              <a:rPr lang="en-US" sz="2400"/>
            </a:br>
            <a:r>
              <a:rPr b="0" lang="en-US" sz="2400"/>
              <a:t>Lizzett Tapia</a:t>
            </a:r>
            <a:br>
              <a:rPr b="0" lang="en-US" sz="2400"/>
            </a:br>
            <a:r>
              <a:rPr b="0" lang="en-US" sz="2400"/>
              <a:t>Sumedha Bhattacharyaa</a:t>
            </a:r>
            <a:br>
              <a:rPr b="0" lang="en-US" sz="2400"/>
            </a:br>
            <a:r>
              <a:rPr b="0" lang="en-US" sz="2400"/>
              <a:t>Jonathan Moore</a:t>
            </a:r>
            <a:br>
              <a:rPr b="0" lang="en-US" sz="2400"/>
            </a:br>
            <a:r>
              <a:rPr b="0" lang="en-US" sz="2400"/>
              <a:t>Evan Ross </a:t>
            </a:r>
            <a:endParaRPr b="0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Font typeface="Arial"/>
              <a:buNone/>
            </a:pPr>
            <a:r>
              <a:t/>
            </a:r>
            <a:endParaRPr b="0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Font typeface="Arial"/>
              <a:buNone/>
            </a:pPr>
            <a:r>
              <a:rPr b="0" lang="en-US" sz="2400"/>
              <a:t>TA &amp; Sponsor: Shima Hasanpour</a:t>
            </a:r>
            <a:endParaRPr/>
          </a:p>
        </p:txBody>
      </p:sp>
      <p:pic>
        <p:nvPicPr>
          <p:cNvPr descr="DLCOE_logo_HWHT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6014400" cy="5391600"/>
          </a:xfrm>
          <a:prstGeom prst="diagStripe">
            <a:avLst>
              <a:gd fmla="val 50000" name="adj"/>
            </a:avLst>
          </a:prstGeom>
          <a:noFill/>
          <a:ln cap="flat" cmpd="sng" w="1143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2297150" y="1041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800"/>
            <a:ext cx="7586926" cy="48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8500" y="1210796"/>
            <a:ext cx="1068175" cy="20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597950" y="704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0" y="1310083"/>
            <a:ext cx="7866334" cy="4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0025" y="1819771"/>
            <a:ext cx="924425" cy="14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a983ebf64_0_10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6" name="Google Shape;66;g2fa983ebf64_0_103"/>
          <p:cNvSpPr txBox="1"/>
          <p:nvPr>
            <p:ph idx="1" type="body"/>
          </p:nvPr>
        </p:nvSpPr>
        <p:spPr>
          <a:xfrm>
            <a:off x="457200" y="2049275"/>
            <a:ext cx="4876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“The current lab inventory tracking systems at Texas A&amp;M are inefficient, and it is necessary to create new, organized software to increase the overall performance and efficiency of the Lab.”</a:t>
            </a:r>
            <a:endParaRPr sz="29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g2fa983ebf64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2366075"/>
            <a:ext cx="3266850" cy="32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a983ebf64_0_15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Solution Proposal</a:t>
            </a:r>
            <a:endParaRPr/>
          </a:p>
        </p:txBody>
      </p:sp>
      <p:sp>
        <p:nvSpPr>
          <p:cNvPr id="73" name="Google Shape;73;g2fa983ebf64_0_154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“Create a Web app and Mobile counterpart that interact with a database, so that the inventory items of TAMU labs can be intuitively identified, tracked, and altered.”</a:t>
            </a:r>
            <a:endParaRPr/>
          </a:p>
        </p:txBody>
      </p:sp>
      <p:pic>
        <p:nvPicPr>
          <p:cNvPr id="74" name="Google Shape;74;g2fa983ebf64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75" y="4209375"/>
            <a:ext cx="42576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a983ebf64_0_20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Interaction of Subsystems</a:t>
            </a:r>
            <a:endParaRPr/>
          </a:p>
        </p:txBody>
      </p:sp>
      <p:sp>
        <p:nvSpPr>
          <p:cNvPr id="80" name="Google Shape;80;g2fa983ebf64_0_205"/>
          <p:cNvSpPr/>
          <p:nvPr/>
        </p:nvSpPr>
        <p:spPr>
          <a:xfrm>
            <a:off x="441000" y="4322700"/>
            <a:ext cx="2754000" cy="1404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Web-App</a:t>
            </a:r>
            <a:endParaRPr/>
          </a:p>
        </p:txBody>
      </p:sp>
      <p:sp>
        <p:nvSpPr>
          <p:cNvPr id="81" name="Google Shape;81;g2fa983ebf64_0_205"/>
          <p:cNvSpPr/>
          <p:nvPr/>
        </p:nvSpPr>
        <p:spPr>
          <a:xfrm>
            <a:off x="3195000" y="2025000"/>
            <a:ext cx="2754000" cy="1404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82" name="Google Shape;82;g2fa983ebf64_0_205"/>
          <p:cNvSpPr/>
          <p:nvPr/>
        </p:nvSpPr>
        <p:spPr>
          <a:xfrm>
            <a:off x="5949000" y="4322700"/>
            <a:ext cx="2754000" cy="1404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App    			</a:t>
            </a:r>
            <a:endParaRPr/>
          </a:p>
        </p:txBody>
      </p:sp>
      <p:sp>
        <p:nvSpPr>
          <p:cNvPr id="83" name="Google Shape;83;g2fa983ebf64_0_205"/>
          <p:cNvSpPr/>
          <p:nvPr/>
        </p:nvSpPr>
        <p:spPr>
          <a:xfrm>
            <a:off x="7210350" y="4373250"/>
            <a:ext cx="1296000" cy="1302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Model</a:t>
            </a:r>
            <a:endParaRPr/>
          </a:p>
        </p:txBody>
      </p:sp>
      <p:cxnSp>
        <p:nvCxnSpPr>
          <p:cNvPr id="84" name="Google Shape;84;g2fa983ebf64_0_205"/>
          <p:cNvCxnSpPr/>
          <p:nvPr/>
        </p:nvCxnSpPr>
        <p:spPr>
          <a:xfrm flipH="1" rot="10800000">
            <a:off x="2828225" y="3566825"/>
            <a:ext cx="359100" cy="62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" name="Google Shape;85;g2fa983ebf64_0_205"/>
          <p:cNvCxnSpPr/>
          <p:nvPr/>
        </p:nvCxnSpPr>
        <p:spPr>
          <a:xfrm rot="10800000">
            <a:off x="5949075" y="3566550"/>
            <a:ext cx="341400" cy="5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" name="Google Shape;86;g2fa983ebf64_0_205"/>
          <p:cNvSpPr txBox="1"/>
          <p:nvPr/>
        </p:nvSpPr>
        <p:spPr>
          <a:xfrm>
            <a:off x="441000" y="6212700"/>
            <a:ext cx="8262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chemeClr val="accent5"/>
                </a:highlight>
              </a:rPr>
              <a:t>Jonathan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  <a:highlight>
                  <a:srgbClr val="FF9900"/>
                </a:highlight>
              </a:rPr>
              <a:t>Lizzett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lt1"/>
                </a:solidFill>
                <a:highlight>
                  <a:srgbClr val="CC0000"/>
                </a:highlight>
              </a:rPr>
              <a:t>Sumedha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  <a:highlight>
                  <a:schemeClr val="accent3"/>
                </a:highlight>
              </a:rPr>
              <a:t>Evan</a:t>
            </a:r>
            <a:endParaRPr sz="2400"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2209800" y="9435"/>
            <a:ext cx="6629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-Database-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Lizzett Tapia</a:t>
            </a:r>
            <a:endParaRPr/>
          </a:p>
        </p:txBody>
      </p:sp>
      <p:graphicFrame>
        <p:nvGraphicFramePr>
          <p:cNvPr id="92" name="Google Shape;92;p5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{FE60D333-3318-40CE-B4C3-A08357BA3D65}</a:tableStyleId>
              </a:tblPr>
              <a:tblGrid>
                <a:gridCol w="4024475"/>
                <a:gridCol w="4024475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&lt;24&gt;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</a:t>
                      </a:r>
                      <a:r>
                        <a:rPr lang="en-US" sz="1800"/>
                        <a:t>Began a Python script that helps input data into database tables, rather than inputting </a:t>
                      </a:r>
                      <a:r>
                        <a:rPr lang="en-US" sz="1800"/>
                        <a:t>everything</a:t>
                      </a:r>
                      <a:r>
                        <a:rPr lang="en-US" sz="1800"/>
                        <a:t> manually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</a:t>
                      </a:r>
                      <a:r>
                        <a:rPr lang="en-US" sz="1800"/>
                        <a:t>Created functions that help randomly select from different categories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Got directed to a TA who was able to help out with server information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Currently in between Amazon Aurora (Amazon Web Services) and Google Cloud Firestore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- Waiting for TA input and approval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Migrate from SQLite to a full working server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2fa983ebf64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50" y="1129475"/>
            <a:ext cx="6148425" cy="24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fa983ebf64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650" y="3664875"/>
            <a:ext cx="4228775" cy="32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a983ebf64_0_261"/>
          <p:cNvSpPr txBox="1"/>
          <p:nvPr/>
        </p:nvSpPr>
        <p:spPr>
          <a:xfrm>
            <a:off x="2209800" y="9435"/>
            <a:ext cx="6629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Jonathan Moore</a:t>
            </a:r>
            <a:endParaRPr/>
          </a:p>
        </p:txBody>
      </p:sp>
      <p:graphicFrame>
        <p:nvGraphicFramePr>
          <p:cNvPr id="105" name="Google Shape;105;g2fa983ebf64_0_261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{FE60D333-3318-40CE-B4C3-A08357BA3D65}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&lt;27&gt;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Added ability to search/filter through items in designated lab.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Added permission levels and lab management for supervisors.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Give more </a:t>
                      </a:r>
                      <a:r>
                        <a:rPr lang="en-US" sz="1800"/>
                        <a:t>abilities</a:t>
                      </a:r>
                      <a:r>
                        <a:rPr lang="en-US" sz="1800"/>
                        <a:t> to supervisors (editing item attributes, view user activity).</a:t>
                      </a:r>
                      <a:br>
                        <a:rPr lang="en-US" sz="1800"/>
                      </a:b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Add ability to checkout </a:t>
                      </a:r>
                      <a:r>
                        <a:rPr lang="en-US" sz="1800"/>
                        <a:t>items.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6" name="Google Shape;106;g2fa983ebf64_0_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0" y="4020650"/>
            <a:ext cx="4419599" cy="252917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g2fa983ebf64_0_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399" y="4020650"/>
            <a:ext cx="4267203" cy="20481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a983ebf64_0_267"/>
          <p:cNvSpPr txBox="1"/>
          <p:nvPr/>
        </p:nvSpPr>
        <p:spPr>
          <a:xfrm>
            <a:off x="2209800" y="9435"/>
            <a:ext cx="66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Model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Sumedha Bhattacharyaa</a:t>
            </a:r>
            <a:endParaRPr/>
          </a:p>
        </p:txBody>
      </p:sp>
      <p:graphicFrame>
        <p:nvGraphicFramePr>
          <p:cNvPr id="113" name="Google Shape;113;g2fa983ebf64_0_267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{FE60D333-3318-40CE-B4C3-A08357BA3D65}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&lt;21&gt;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Created a new ML Model altogether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Finalized all training data sets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Started on validation data sets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Created function to run through all images in folder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Currently trouble shooting the model with errors in finding valid images in the dataset folders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Hope to train directly after that problem is solved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Then validation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4" name="Google Shape;114;g2fa983ebf64_0_267"/>
          <p:cNvPicPr preferRelativeResize="0"/>
          <p:nvPr/>
        </p:nvPicPr>
        <p:blipFill rotWithShape="1">
          <a:blip r:embed="rId3">
            <a:alphaModFix/>
          </a:blip>
          <a:srcRect b="1729" l="3889" r="-1364" t="0"/>
          <a:stretch/>
        </p:blipFill>
        <p:spPr>
          <a:xfrm>
            <a:off x="844350" y="4281075"/>
            <a:ext cx="2904376" cy="289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a983ebf64_0_273"/>
          <p:cNvSpPr txBox="1"/>
          <p:nvPr/>
        </p:nvSpPr>
        <p:spPr>
          <a:xfrm>
            <a:off x="2209800" y="9435"/>
            <a:ext cx="66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Development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Evan Ross</a:t>
            </a:r>
            <a:endParaRPr/>
          </a:p>
        </p:txBody>
      </p:sp>
      <p:graphicFrame>
        <p:nvGraphicFramePr>
          <p:cNvPr id="120" name="Google Shape;120;g2fa983ebf64_0_273"/>
          <p:cNvGraphicFramePr/>
          <p:nvPr/>
        </p:nvGraphicFramePr>
        <p:xfrm>
          <a:off x="685800" y="9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{FE60D333-3318-40CE-B4C3-A08357BA3D65}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&gt; hrs 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Deploy code on physical device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Debug database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Search and display specific items.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Items displayed are selectable.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Users can checkout or items which will change quantity in the database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Users will be able to check in items as well.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Track which user </a:t>
                      </a:r>
                      <a:r>
                        <a:rPr lang="en-US" sz="1800"/>
                        <a:t>checks out which items in a third database table.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1" name="Google Shape;121;g2fa983ebf64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50" y="4921225"/>
            <a:ext cx="3371850" cy="15430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g2fa983ebf64_0_273"/>
          <p:cNvPicPr preferRelativeResize="0"/>
          <p:nvPr/>
        </p:nvPicPr>
        <p:blipFill rotWithShape="1">
          <a:blip r:embed="rId4">
            <a:alphaModFix/>
          </a:blip>
          <a:srcRect b="51625" l="0" r="0" t="2443"/>
          <a:stretch/>
        </p:blipFill>
        <p:spPr>
          <a:xfrm>
            <a:off x="5863325" y="3722300"/>
            <a:ext cx="2826975" cy="2884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g2fa983ebf64_0_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2376" y="4884550"/>
            <a:ext cx="817999" cy="1819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g2fa983ebf64_0_273"/>
          <p:cNvCxnSpPr/>
          <p:nvPr/>
        </p:nvCxnSpPr>
        <p:spPr>
          <a:xfrm flipH="1" rot="10800000">
            <a:off x="3756626" y="5794450"/>
            <a:ext cx="5418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2fa983ebf64_0_273"/>
          <p:cNvCxnSpPr/>
          <p:nvPr/>
        </p:nvCxnSpPr>
        <p:spPr>
          <a:xfrm flipH="1" rot="10800000">
            <a:off x="5228500" y="5528225"/>
            <a:ext cx="56670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2012-01-20T14:22:33Z</dcterms:created>
  <dc:creator>Samuel Villareal</dc:creator>
</cp:coreProperties>
</file>