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83D6BF-93AB-FD0D-F587-6A66C3469FE2}" v="3" dt="2024-07-10T14:28:24.5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2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rea, Jonathan Gabriel" userId="S::jonathangabriel.correa@alumnos.uai.edu.ar::8f265dd2-9b93-4c08-bc3e-56ce057b8ee4" providerId="AD" clId="Web-{B59FE46C-1913-57AA-7C52-A6E553EBD473}"/>
    <pc:docChg chg="modSld">
      <pc:chgData name="Correa, Jonathan Gabriel" userId="S::jonathangabriel.correa@alumnos.uai.edu.ar::8f265dd2-9b93-4c08-bc3e-56ce057b8ee4" providerId="AD" clId="Web-{B59FE46C-1913-57AA-7C52-A6E553EBD473}" dt="2024-07-10T14:39:32.770" v="6"/>
      <pc:docMkLst>
        <pc:docMk/>
      </pc:docMkLst>
      <pc:sldChg chg="addSp delSp modSp mod setBg">
        <pc:chgData name="Correa, Jonathan Gabriel" userId="S::jonathangabriel.correa@alumnos.uai.edu.ar::8f265dd2-9b93-4c08-bc3e-56ce057b8ee4" providerId="AD" clId="Web-{B59FE46C-1913-57AA-7C52-A6E553EBD473}" dt="2024-07-10T14:39:32.770" v="6"/>
        <pc:sldMkLst>
          <pc:docMk/>
          <pc:sldMk cId="0" sldId="262"/>
        </pc:sldMkLst>
        <pc:spChg chg="mod">
          <ac:chgData name="Correa, Jonathan Gabriel" userId="S::jonathangabriel.correa@alumnos.uai.edu.ar::8f265dd2-9b93-4c08-bc3e-56ce057b8ee4" providerId="AD" clId="Web-{B59FE46C-1913-57AA-7C52-A6E553EBD473}" dt="2024-07-10T14:39:32.770" v="6"/>
          <ac:spMkLst>
            <pc:docMk/>
            <pc:sldMk cId="0" sldId="262"/>
            <ac:spMk id="2" creationId="{00000000-0000-0000-0000-000000000000}"/>
          </ac:spMkLst>
        </pc:spChg>
        <pc:spChg chg="add del">
          <ac:chgData name="Correa, Jonathan Gabriel" userId="S::jonathangabriel.correa@alumnos.uai.edu.ar::8f265dd2-9b93-4c08-bc3e-56ce057b8ee4" providerId="AD" clId="Web-{B59FE46C-1913-57AA-7C52-A6E553EBD473}" dt="2024-07-10T14:36:42.936" v="1"/>
          <ac:spMkLst>
            <pc:docMk/>
            <pc:sldMk cId="0" sldId="262"/>
            <ac:spMk id="28" creationId="{BACC6370-2D7E-4714-9D71-7542949D7D5D}"/>
          </ac:spMkLst>
        </pc:spChg>
        <pc:spChg chg="add">
          <ac:chgData name="Correa, Jonathan Gabriel" userId="S::jonathangabriel.correa@alumnos.uai.edu.ar::8f265dd2-9b93-4c08-bc3e-56ce057b8ee4" providerId="AD" clId="Web-{B59FE46C-1913-57AA-7C52-A6E553EBD473}" dt="2024-07-10T14:39:32.770" v="6"/>
          <ac:spMkLst>
            <pc:docMk/>
            <pc:sldMk cId="0" sldId="262"/>
            <ac:spMk id="29" creationId="{7025EFD5-738C-41B9-87FE-0C00E211BD8B}"/>
          </ac:spMkLst>
        </pc:spChg>
        <pc:spChg chg="add del">
          <ac:chgData name="Correa, Jonathan Gabriel" userId="S::jonathangabriel.correa@alumnos.uai.edu.ar::8f265dd2-9b93-4c08-bc3e-56ce057b8ee4" providerId="AD" clId="Web-{B59FE46C-1913-57AA-7C52-A6E553EBD473}" dt="2024-07-10T14:36:42.936" v="1"/>
          <ac:spMkLst>
            <pc:docMk/>
            <pc:sldMk cId="0" sldId="262"/>
            <ac:spMk id="30" creationId="{F68B3F68-107C-434F-AA38-110D5EA91B85}"/>
          </ac:spMkLst>
        </pc:spChg>
        <pc:spChg chg="add">
          <ac:chgData name="Correa, Jonathan Gabriel" userId="S::jonathangabriel.correa@alumnos.uai.edu.ar::8f265dd2-9b93-4c08-bc3e-56ce057b8ee4" providerId="AD" clId="Web-{B59FE46C-1913-57AA-7C52-A6E553EBD473}" dt="2024-07-10T14:39:32.770" v="6"/>
          <ac:spMkLst>
            <pc:docMk/>
            <pc:sldMk cId="0" sldId="262"/>
            <ac:spMk id="31" creationId="{835EF3DD-7D43-4A27-8967-A92FD8CC9365}"/>
          </ac:spMkLst>
        </pc:spChg>
        <pc:spChg chg="add del">
          <ac:chgData name="Correa, Jonathan Gabriel" userId="S::jonathangabriel.correa@alumnos.uai.edu.ar::8f265dd2-9b93-4c08-bc3e-56ce057b8ee4" providerId="AD" clId="Web-{B59FE46C-1913-57AA-7C52-A6E553EBD473}" dt="2024-07-10T14:36:42.936" v="1"/>
          <ac:spMkLst>
            <pc:docMk/>
            <pc:sldMk cId="0" sldId="262"/>
            <ac:spMk id="32" creationId="{AAD0DBB9-1A4B-4391-81D4-CB19F9AB918A}"/>
          </ac:spMkLst>
        </pc:spChg>
        <pc:spChg chg="add del">
          <ac:chgData name="Correa, Jonathan Gabriel" userId="S::jonathangabriel.correa@alumnos.uai.edu.ar::8f265dd2-9b93-4c08-bc3e-56ce057b8ee4" providerId="AD" clId="Web-{B59FE46C-1913-57AA-7C52-A6E553EBD473}" dt="2024-07-10T14:36:42.936" v="1"/>
          <ac:spMkLst>
            <pc:docMk/>
            <pc:sldMk cId="0" sldId="262"/>
            <ac:spMk id="34" creationId="{063BBA22-50EA-4C4D-BE05-F1CE4E63AA56}"/>
          </ac:spMkLst>
        </pc:spChg>
        <pc:spChg chg="add del">
          <ac:chgData name="Correa, Jonathan Gabriel" userId="S::jonathangabriel.correa@alumnos.uai.edu.ar::8f265dd2-9b93-4c08-bc3e-56ce057b8ee4" providerId="AD" clId="Web-{B59FE46C-1913-57AA-7C52-A6E553EBD473}" dt="2024-07-10T14:39:26.926" v="3"/>
          <ac:spMkLst>
            <pc:docMk/>
            <pc:sldMk cId="0" sldId="262"/>
            <ac:spMk id="36" creationId="{BACC6370-2D7E-4714-9D71-7542949D7D5D}"/>
          </ac:spMkLst>
        </pc:spChg>
        <pc:spChg chg="add del">
          <ac:chgData name="Correa, Jonathan Gabriel" userId="S::jonathangabriel.correa@alumnos.uai.edu.ar::8f265dd2-9b93-4c08-bc3e-56ce057b8ee4" providerId="AD" clId="Web-{B59FE46C-1913-57AA-7C52-A6E553EBD473}" dt="2024-07-10T14:39:26.926" v="3"/>
          <ac:spMkLst>
            <pc:docMk/>
            <pc:sldMk cId="0" sldId="262"/>
            <ac:spMk id="37" creationId="{F68B3F68-107C-434F-AA38-110D5EA91B85}"/>
          </ac:spMkLst>
        </pc:spChg>
        <pc:spChg chg="add del">
          <ac:chgData name="Correa, Jonathan Gabriel" userId="S::jonathangabriel.correa@alumnos.uai.edu.ar::8f265dd2-9b93-4c08-bc3e-56ce057b8ee4" providerId="AD" clId="Web-{B59FE46C-1913-57AA-7C52-A6E553EBD473}" dt="2024-07-10T14:39:26.926" v="3"/>
          <ac:spMkLst>
            <pc:docMk/>
            <pc:sldMk cId="0" sldId="262"/>
            <ac:spMk id="38" creationId="{AAD0DBB9-1A4B-4391-81D4-CB19F9AB918A}"/>
          </ac:spMkLst>
        </pc:spChg>
        <pc:spChg chg="add del">
          <ac:chgData name="Correa, Jonathan Gabriel" userId="S::jonathangabriel.correa@alumnos.uai.edu.ar::8f265dd2-9b93-4c08-bc3e-56ce057b8ee4" providerId="AD" clId="Web-{B59FE46C-1913-57AA-7C52-A6E553EBD473}" dt="2024-07-10T14:39:26.926" v="3"/>
          <ac:spMkLst>
            <pc:docMk/>
            <pc:sldMk cId="0" sldId="262"/>
            <ac:spMk id="39" creationId="{063BBA22-50EA-4C4D-BE05-F1CE4E63AA56}"/>
          </ac:spMkLst>
        </pc:spChg>
        <pc:spChg chg="add del">
          <ac:chgData name="Correa, Jonathan Gabriel" userId="S::jonathangabriel.correa@alumnos.uai.edu.ar::8f265dd2-9b93-4c08-bc3e-56ce057b8ee4" providerId="AD" clId="Web-{B59FE46C-1913-57AA-7C52-A6E553EBD473}" dt="2024-07-10T14:39:32.707" v="5"/>
          <ac:spMkLst>
            <pc:docMk/>
            <pc:sldMk cId="0" sldId="262"/>
            <ac:spMk id="41" creationId="{BACC6370-2D7E-4714-9D71-7542949D7D5D}"/>
          </ac:spMkLst>
        </pc:spChg>
        <pc:spChg chg="add del">
          <ac:chgData name="Correa, Jonathan Gabriel" userId="S::jonathangabriel.correa@alumnos.uai.edu.ar::8f265dd2-9b93-4c08-bc3e-56ce057b8ee4" providerId="AD" clId="Web-{B59FE46C-1913-57AA-7C52-A6E553EBD473}" dt="2024-07-10T14:39:32.707" v="5"/>
          <ac:spMkLst>
            <pc:docMk/>
            <pc:sldMk cId="0" sldId="262"/>
            <ac:spMk id="42" creationId="{F68B3F68-107C-434F-AA38-110D5EA91B85}"/>
          </ac:spMkLst>
        </pc:spChg>
        <pc:spChg chg="add del">
          <ac:chgData name="Correa, Jonathan Gabriel" userId="S::jonathangabriel.correa@alumnos.uai.edu.ar::8f265dd2-9b93-4c08-bc3e-56ce057b8ee4" providerId="AD" clId="Web-{B59FE46C-1913-57AA-7C52-A6E553EBD473}" dt="2024-07-10T14:39:32.707" v="5"/>
          <ac:spMkLst>
            <pc:docMk/>
            <pc:sldMk cId="0" sldId="262"/>
            <ac:spMk id="43" creationId="{AAD0DBB9-1A4B-4391-81D4-CB19F9AB918A}"/>
          </ac:spMkLst>
        </pc:spChg>
        <pc:spChg chg="add del">
          <ac:chgData name="Correa, Jonathan Gabriel" userId="S::jonathangabriel.correa@alumnos.uai.edu.ar::8f265dd2-9b93-4c08-bc3e-56ce057b8ee4" providerId="AD" clId="Web-{B59FE46C-1913-57AA-7C52-A6E553EBD473}" dt="2024-07-10T14:39:32.707" v="5"/>
          <ac:spMkLst>
            <pc:docMk/>
            <pc:sldMk cId="0" sldId="262"/>
            <ac:spMk id="44" creationId="{063BBA22-50EA-4C4D-BE05-F1CE4E63AA56}"/>
          </ac:spMkLst>
        </pc:spChg>
        <pc:graphicFrameChg chg="mod modGraphic">
          <ac:chgData name="Correa, Jonathan Gabriel" userId="S::jonathangabriel.correa@alumnos.uai.edu.ar::8f265dd2-9b93-4c08-bc3e-56ce057b8ee4" providerId="AD" clId="Web-{B59FE46C-1913-57AA-7C52-A6E553EBD473}" dt="2024-07-10T14:39:32.770" v="6"/>
          <ac:graphicFrameMkLst>
            <pc:docMk/>
            <pc:sldMk cId="0" sldId="262"/>
            <ac:graphicFrameMk id="23" creationId="{F365B285-D72F-D5C1-6D6B-3A1F0D609DF6}"/>
          </ac:graphicFrameMkLst>
        </pc:graphicFrameChg>
        <pc:picChg chg="add">
          <ac:chgData name="Correa, Jonathan Gabriel" userId="S::jonathangabriel.correa@alumnos.uai.edu.ar::8f265dd2-9b93-4c08-bc3e-56ce057b8ee4" providerId="AD" clId="Web-{B59FE46C-1913-57AA-7C52-A6E553EBD473}" dt="2024-07-10T14:39:32.770" v="6"/>
          <ac:picMkLst>
            <pc:docMk/>
            <pc:sldMk cId="0" sldId="262"/>
            <ac:picMk id="25" creationId="{F3CAC421-172C-2E2C-0963-F86143A2E127}"/>
          </ac:picMkLst>
        </pc:picChg>
      </pc:sldChg>
    </pc:docChg>
  </pc:docChgLst>
  <pc:docChgLst>
    <pc:chgData name="Correa, Jonathan Gabriel" userId="S::jonathangabriel.correa@alumnos.uai.edu.ar::8f265dd2-9b93-4c08-bc3e-56ce057b8ee4" providerId="AD" clId="Web-{0383D6BF-93AB-FD0D-F587-6A66C3469FE2}"/>
    <pc:docChg chg="modSld">
      <pc:chgData name="Correa, Jonathan Gabriel" userId="S::jonathangabriel.correa@alumnos.uai.edu.ar::8f265dd2-9b93-4c08-bc3e-56ce057b8ee4" providerId="AD" clId="Web-{0383D6BF-93AB-FD0D-F587-6A66C3469FE2}" dt="2024-07-10T14:28:35.231" v="29"/>
      <pc:docMkLst>
        <pc:docMk/>
      </pc:docMkLst>
      <pc:sldChg chg="addSp delSp modSp mod setBg">
        <pc:chgData name="Correa, Jonathan Gabriel" userId="S::jonathangabriel.correa@alumnos.uai.edu.ar::8f265dd2-9b93-4c08-bc3e-56ce057b8ee4" providerId="AD" clId="Web-{0383D6BF-93AB-FD0D-F587-6A66C3469FE2}" dt="2024-07-10T14:26:15.913" v="6"/>
        <pc:sldMkLst>
          <pc:docMk/>
          <pc:sldMk cId="0" sldId="256"/>
        </pc:sldMkLst>
        <pc:spChg chg="mod">
          <ac:chgData name="Correa, Jonathan Gabriel" userId="S::jonathangabriel.correa@alumnos.uai.edu.ar::8f265dd2-9b93-4c08-bc3e-56ce057b8ee4" providerId="AD" clId="Web-{0383D6BF-93AB-FD0D-F587-6A66C3469FE2}" dt="2024-07-10T14:26:15.913" v="6"/>
          <ac:spMkLst>
            <pc:docMk/>
            <pc:sldMk cId="0" sldId="256"/>
            <ac:spMk id="2" creationId="{00000000-0000-0000-0000-000000000000}"/>
          </ac:spMkLst>
        </pc:spChg>
        <pc:spChg chg="mod">
          <ac:chgData name="Correa, Jonathan Gabriel" userId="S::jonathangabriel.correa@alumnos.uai.edu.ar::8f265dd2-9b93-4c08-bc3e-56ce057b8ee4" providerId="AD" clId="Web-{0383D6BF-93AB-FD0D-F587-6A66C3469FE2}" dt="2024-07-10T14:26:15.913" v="6"/>
          <ac:spMkLst>
            <pc:docMk/>
            <pc:sldMk cId="0" sldId="256"/>
            <ac:spMk id="3" creationId="{00000000-0000-0000-0000-000000000000}"/>
          </ac:spMkLst>
        </pc:spChg>
        <pc:spChg chg="add del">
          <ac:chgData name="Correa, Jonathan Gabriel" userId="S::jonathangabriel.correa@alumnos.uai.edu.ar::8f265dd2-9b93-4c08-bc3e-56ce057b8ee4" providerId="AD" clId="Web-{0383D6BF-93AB-FD0D-F587-6A66C3469FE2}" dt="2024-07-10T14:26:15.913" v="6"/>
          <ac:spMkLst>
            <pc:docMk/>
            <pc:sldMk cId="0" sldId="256"/>
            <ac:spMk id="10" creationId="{A3363022-C969-41E9-8EB2-E4C94908C1FA}"/>
          </ac:spMkLst>
        </pc:spChg>
        <pc:spChg chg="add del">
          <ac:chgData name="Correa, Jonathan Gabriel" userId="S::jonathangabriel.correa@alumnos.uai.edu.ar::8f265dd2-9b93-4c08-bc3e-56ce057b8ee4" providerId="AD" clId="Web-{0383D6BF-93AB-FD0D-F587-6A66C3469FE2}" dt="2024-07-10T14:26:15.913" v="6"/>
          <ac:spMkLst>
            <pc:docMk/>
            <pc:sldMk cId="0" sldId="256"/>
            <ac:spMk id="12" creationId="{8D1AD6B3-BE88-4CEB-BA17-790657CC4729}"/>
          </ac:spMkLst>
        </pc:spChg>
        <pc:spChg chg="add">
          <ac:chgData name="Correa, Jonathan Gabriel" userId="S::jonathangabriel.correa@alumnos.uai.edu.ar::8f265dd2-9b93-4c08-bc3e-56ce057b8ee4" providerId="AD" clId="Web-{0383D6BF-93AB-FD0D-F587-6A66C3469FE2}" dt="2024-07-10T14:26:15.913" v="6"/>
          <ac:spMkLst>
            <pc:docMk/>
            <pc:sldMk cId="0" sldId="256"/>
            <ac:spMk id="22" creationId="{19D32F93-50AC-4C46-A5DB-291C60DDB7BD}"/>
          </ac:spMkLst>
        </pc:spChg>
        <pc:spChg chg="add">
          <ac:chgData name="Correa, Jonathan Gabriel" userId="S::jonathangabriel.correa@alumnos.uai.edu.ar::8f265dd2-9b93-4c08-bc3e-56ce057b8ee4" providerId="AD" clId="Web-{0383D6BF-93AB-FD0D-F587-6A66C3469FE2}" dt="2024-07-10T14:26:15.913" v="6"/>
          <ac:spMkLst>
            <pc:docMk/>
            <pc:sldMk cId="0" sldId="256"/>
            <ac:spMk id="24" creationId="{B9A1D9BC-1455-4308-9ABD-A3F8EDB67AAF}"/>
          </ac:spMkLst>
        </pc:spChg>
        <pc:spChg chg="add">
          <ac:chgData name="Correa, Jonathan Gabriel" userId="S::jonathangabriel.correa@alumnos.uai.edu.ar::8f265dd2-9b93-4c08-bc3e-56ce057b8ee4" providerId="AD" clId="Web-{0383D6BF-93AB-FD0D-F587-6A66C3469FE2}" dt="2024-07-10T14:26:15.913" v="6"/>
          <ac:spMkLst>
            <pc:docMk/>
            <pc:sldMk cId="0" sldId="256"/>
            <ac:spMk id="26" creationId="{827DC2C4-B485-428A-BF4A-472D2967F47F}"/>
          </ac:spMkLst>
        </pc:spChg>
        <pc:spChg chg="add">
          <ac:chgData name="Correa, Jonathan Gabriel" userId="S::jonathangabriel.correa@alumnos.uai.edu.ar::8f265dd2-9b93-4c08-bc3e-56ce057b8ee4" providerId="AD" clId="Web-{0383D6BF-93AB-FD0D-F587-6A66C3469FE2}" dt="2024-07-10T14:26:15.913" v="6"/>
          <ac:spMkLst>
            <pc:docMk/>
            <pc:sldMk cId="0" sldId="256"/>
            <ac:spMk id="28" creationId="{4A62647B-1222-407C-8740-5A497612B1F5}"/>
          </ac:spMkLst>
        </pc:spChg>
        <pc:grpChg chg="add del">
          <ac:chgData name="Correa, Jonathan Gabriel" userId="S::jonathangabriel.correa@alumnos.uai.edu.ar::8f265dd2-9b93-4c08-bc3e-56ce057b8ee4" providerId="AD" clId="Web-{0383D6BF-93AB-FD0D-F587-6A66C3469FE2}" dt="2024-07-10T14:26:15.913" v="6"/>
          <ac:grpSpMkLst>
            <pc:docMk/>
            <pc:sldMk cId="0" sldId="256"/>
            <ac:grpSpMk id="14" creationId="{89D1390B-7E13-4B4F-9CB2-391063412E54}"/>
          </ac:grpSpMkLst>
        </pc:grpChg>
        <pc:picChg chg="add mod ord">
          <ac:chgData name="Correa, Jonathan Gabriel" userId="S::jonathangabriel.correa@alumnos.uai.edu.ar::8f265dd2-9b93-4c08-bc3e-56ce057b8ee4" providerId="AD" clId="Web-{0383D6BF-93AB-FD0D-F587-6A66C3469FE2}" dt="2024-07-10T14:26:15.913" v="6"/>
          <ac:picMkLst>
            <pc:docMk/>
            <pc:sldMk cId="0" sldId="256"/>
            <ac:picMk id="7" creationId="{24D09694-A6DF-E509-2739-3E8A254FABB0}"/>
          </ac:picMkLst>
        </pc:picChg>
      </pc:sldChg>
      <pc:sldChg chg="addSp delSp modSp mod setBg">
        <pc:chgData name="Correa, Jonathan Gabriel" userId="S::jonathangabriel.correa@alumnos.uai.edu.ar::8f265dd2-9b93-4c08-bc3e-56ce057b8ee4" providerId="AD" clId="Web-{0383D6BF-93AB-FD0D-F587-6A66C3469FE2}" dt="2024-07-10T14:25:18.317" v="3"/>
        <pc:sldMkLst>
          <pc:docMk/>
          <pc:sldMk cId="0" sldId="257"/>
        </pc:sldMkLst>
        <pc:spChg chg="mod">
          <ac:chgData name="Correa, Jonathan Gabriel" userId="S::jonathangabriel.correa@alumnos.uai.edu.ar::8f265dd2-9b93-4c08-bc3e-56ce057b8ee4" providerId="AD" clId="Web-{0383D6BF-93AB-FD0D-F587-6A66C3469FE2}" dt="2024-07-10T14:25:18.317" v="3"/>
          <ac:spMkLst>
            <pc:docMk/>
            <pc:sldMk cId="0" sldId="257"/>
            <ac:spMk id="2" creationId="{00000000-0000-0000-0000-000000000000}"/>
          </ac:spMkLst>
        </pc:spChg>
        <pc:spChg chg="del mod">
          <ac:chgData name="Correa, Jonathan Gabriel" userId="S::jonathangabriel.correa@alumnos.uai.edu.ar::8f265dd2-9b93-4c08-bc3e-56ce057b8ee4" providerId="AD" clId="Web-{0383D6BF-93AB-FD0D-F587-6A66C3469FE2}" dt="2024-07-10T14:25:18.317" v="3"/>
          <ac:spMkLst>
            <pc:docMk/>
            <pc:sldMk cId="0" sldId="257"/>
            <ac:spMk id="3" creationId="{00000000-0000-0000-0000-000000000000}"/>
          </ac:spMkLst>
        </pc:spChg>
        <pc:spChg chg="add del">
          <ac:chgData name="Correa, Jonathan Gabriel" userId="S::jonathangabriel.correa@alumnos.uai.edu.ar::8f265dd2-9b93-4c08-bc3e-56ce057b8ee4" providerId="AD" clId="Web-{0383D6BF-93AB-FD0D-F587-6A66C3469FE2}" dt="2024-07-10T14:25:18.286" v="2"/>
          <ac:spMkLst>
            <pc:docMk/>
            <pc:sldMk cId="0" sldId="257"/>
            <ac:spMk id="9" creationId="{C0763A76-9F1C-4FC5-82B7-DD475DA461B2}"/>
          </ac:spMkLst>
        </pc:spChg>
        <pc:spChg chg="add del">
          <ac:chgData name="Correa, Jonathan Gabriel" userId="S::jonathangabriel.correa@alumnos.uai.edu.ar::8f265dd2-9b93-4c08-bc3e-56ce057b8ee4" providerId="AD" clId="Web-{0383D6BF-93AB-FD0D-F587-6A66C3469FE2}" dt="2024-07-10T14:25:18.286" v="2"/>
          <ac:spMkLst>
            <pc:docMk/>
            <pc:sldMk cId="0" sldId="257"/>
            <ac:spMk id="11" creationId="{E81BF4F6-F2CF-4984-9D14-D6966D92F99F}"/>
          </ac:spMkLst>
        </pc:spChg>
        <pc:spChg chg="add">
          <ac:chgData name="Correa, Jonathan Gabriel" userId="S::jonathangabriel.correa@alumnos.uai.edu.ar::8f265dd2-9b93-4c08-bc3e-56ce057b8ee4" providerId="AD" clId="Web-{0383D6BF-93AB-FD0D-F587-6A66C3469FE2}" dt="2024-07-10T14:25:18.317" v="3"/>
          <ac:spMkLst>
            <pc:docMk/>
            <pc:sldMk cId="0" sldId="257"/>
            <ac:spMk id="13" creationId="{AAD0DBB9-1A4B-4391-81D4-CB19F9AB918A}"/>
          </ac:spMkLst>
        </pc:spChg>
        <pc:spChg chg="add">
          <ac:chgData name="Correa, Jonathan Gabriel" userId="S::jonathangabriel.correa@alumnos.uai.edu.ar::8f265dd2-9b93-4c08-bc3e-56ce057b8ee4" providerId="AD" clId="Web-{0383D6BF-93AB-FD0D-F587-6A66C3469FE2}" dt="2024-07-10T14:25:18.317" v="3"/>
          <ac:spMkLst>
            <pc:docMk/>
            <pc:sldMk cId="0" sldId="257"/>
            <ac:spMk id="14" creationId="{BACC6370-2D7E-4714-9D71-7542949D7D5D}"/>
          </ac:spMkLst>
        </pc:spChg>
        <pc:spChg chg="add">
          <ac:chgData name="Correa, Jonathan Gabriel" userId="S::jonathangabriel.correa@alumnos.uai.edu.ar::8f265dd2-9b93-4c08-bc3e-56ce057b8ee4" providerId="AD" clId="Web-{0383D6BF-93AB-FD0D-F587-6A66C3469FE2}" dt="2024-07-10T14:25:18.317" v="3"/>
          <ac:spMkLst>
            <pc:docMk/>
            <pc:sldMk cId="0" sldId="257"/>
            <ac:spMk id="15" creationId="{063BBA22-50EA-4C4D-BE05-F1CE4E63AA56}"/>
          </ac:spMkLst>
        </pc:spChg>
        <pc:spChg chg="add">
          <ac:chgData name="Correa, Jonathan Gabriel" userId="S::jonathangabriel.correa@alumnos.uai.edu.ar::8f265dd2-9b93-4c08-bc3e-56ce057b8ee4" providerId="AD" clId="Web-{0383D6BF-93AB-FD0D-F587-6A66C3469FE2}" dt="2024-07-10T14:25:18.317" v="3"/>
          <ac:spMkLst>
            <pc:docMk/>
            <pc:sldMk cId="0" sldId="257"/>
            <ac:spMk id="16" creationId="{F68B3F68-107C-434F-AA38-110D5EA91B85}"/>
          </ac:spMkLst>
        </pc:spChg>
        <pc:graphicFrameChg chg="add">
          <ac:chgData name="Correa, Jonathan Gabriel" userId="S::jonathangabriel.correa@alumnos.uai.edu.ar::8f265dd2-9b93-4c08-bc3e-56ce057b8ee4" providerId="AD" clId="Web-{0383D6BF-93AB-FD0D-F587-6A66C3469FE2}" dt="2024-07-10T14:25:18.317" v="3"/>
          <ac:graphicFrameMkLst>
            <pc:docMk/>
            <pc:sldMk cId="0" sldId="257"/>
            <ac:graphicFrameMk id="17" creationId="{E9C8E879-6DE6-176C-C64D-DC977617C9BC}"/>
          </ac:graphicFrameMkLst>
        </pc:graphicFrameChg>
        <pc:picChg chg="add del">
          <ac:chgData name="Correa, Jonathan Gabriel" userId="S::jonathangabriel.correa@alumnos.uai.edu.ar::8f265dd2-9b93-4c08-bc3e-56ce057b8ee4" providerId="AD" clId="Web-{0383D6BF-93AB-FD0D-F587-6A66C3469FE2}" dt="2024-07-10T14:25:18.286" v="2"/>
          <ac:picMkLst>
            <pc:docMk/>
            <pc:sldMk cId="0" sldId="257"/>
            <ac:picMk id="5" creationId="{D8E50558-501C-5AD5-2294-33F8056BAEFA}"/>
          </ac:picMkLst>
        </pc:picChg>
      </pc:sldChg>
      <pc:sldChg chg="addSp delSp modSp mod setBg">
        <pc:chgData name="Correa, Jonathan Gabriel" userId="S::jonathangabriel.correa@alumnos.uai.edu.ar::8f265dd2-9b93-4c08-bc3e-56ce057b8ee4" providerId="AD" clId="Web-{0383D6BF-93AB-FD0D-F587-6A66C3469FE2}" dt="2024-07-10T14:26:36.930" v="7"/>
        <pc:sldMkLst>
          <pc:docMk/>
          <pc:sldMk cId="0" sldId="258"/>
        </pc:sldMkLst>
        <pc:spChg chg="mod">
          <ac:chgData name="Correa, Jonathan Gabriel" userId="S::jonathangabriel.correa@alumnos.uai.edu.ar::8f265dd2-9b93-4c08-bc3e-56ce057b8ee4" providerId="AD" clId="Web-{0383D6BF-93AB-FD0D-F587-6A66C3469FE2}" dt="2024-07-10T14:26:36.930" v="7"/>
          <ac:spMkLst>
            <pc:docMk/>
            <pc:sldMk cId="0" sldId="258"/>
            <ac:spMk id="2" creationId="{00000000-0000-0000-0000-000000000000}"/>
          </ac:spMkLst>
        </pc:spChg>
        <pc:spChg chg="del">
          <ac:chgData name="Correa, Jonathan Gabriel" userId="S::jonathangabriel.correa@alumnos.uai.edu.ar::8f265dd2-9b93-4c08-bc3e-56ce057b8ee4" providerId="AD" clId="Web-{0383D6BF-93AB-FD0D-F587-6A66C3469FE2}" dt="2024-07-10T14:25:41.396" v="4"/>
          <ac:spMkLst>
            <pc:docMk/>
            <pc:sldMk cId="0" sldId="258"/>
            <ac:spMk id="3" creationId="{00000000-0000-0000-0000-000000000000}"/>
          </ac:spMkLst>
        </pc:spChg>
        <pc:spChg chg="add del">
          <ac:chgData name="Correa, Jonathan Gabriel" userId="S::jonathangabriel.correa@alumnos.uai.edu.ar::8f265dd2-9b93-4c08-bc3e-56ce057b8ee4" providerId="AD" clId="Web-{0383D6BF-93AB-FD0D-F587-6A66C3469FE2}" dt="2024-07-10T14:26:36.930" v="7"/>
          <ac:spMkLst>
            <pc:docMk/>
            <pc:sldMk cId="0" sldId="258"/>
            <ac:spMk id="9" creationId="{BACC6370-2D7E-4714-9D71-7542949D7D5D}"/>
          </ac:spMkLst>
        </pc:spChg>
        <pc:spChg chg="add del">
          <ac:chgData name="Correa, Jonathan Gabriel" userId="S::jonathangabriel.correa@alumnos.uai.edu.ar::8f265dd2-9b93-4c08-bc3e-56ce057b8ee4" providerId="AD" clId="Web-{0383D6BF-93AB-FD0D-F587-6A66C3469FE2}" dt="2024-07-10T14:26:36.930" v="7"/>
          <ac:spMkLst>
            <pc:docMk/>
            <pc:sldMk cId="0" sldId="258"/>
            <ac:spMk id="11" creationId="{F68B3F68-107C-434F-AA38-110D5EA91B85}"/>
          </ac:spMkLst>
        </pc:spChg>
        <pc:spChg chg="add del">
          <ac:chgData name="Correa, Jonathan Gabriel" userId="S::jonathangabriel.correa@alumnos.uai.edu.ar::8f265dd2-9b93-4c08-bc3e-56ce057b8ee4" providerId="AD" clId="Web-{0383D6BF-93AB-FD0D-F587-6A66C3469FE2}" dt="2024-07-10T14:26:36.930" v="7"/>
          <ac:spMkLst>
            <pc:docMk/>
            <pc:sldMk cId="0" sldId="258"/>
            <ac:spMk id="13" creationId="{AAD0DBB9-1A4B-4391-81D4-CB19F9AB918A}"/>
          </ac:spMkLst>
        </pc:spChg>
        <pc:spChg chg="add del">
          <ac:chgData name="Correa, Jonathan Gabriel" userId="S::jonathangabriel.correa@alumnos.uai.edu.ar::8f265dd2-9b93-4c08-bc3e-56ce057b8ee4" providerId="AD" clId="Web-{0383D6BF-93AB-FD0D-F587-6A66C3469FE2}" dt="2024-07-10T14:26:36.930" v="7"/>
          <ac:spMkLst>
            <pc:docMk/>
            <pc:sldMk cId="0" sldId="258"/>
            <ac:spMk id="15" creationId="{063BBA22-50EA-4C4D-BE05-F1CE4E63AA56}"/>
          </ac:spMkLst>
        </pc:spChg>
        <pc:spChg chg="add">
          <ac:chgData name="Correa, Jonathan Gabriel" userId="S::jonathangabriel.correa@alumnos.uai.edu.ar::8f265dd2-9b93-4c08-bc3e-56ce057b8ee4" providerId="AD" clId="Web-{0383D6BF-93AB-FD0D-F587-6A66C3469FE2}" dt="2024-07-10T14:26:36.930" v="7"/>
          <ac:spMkLst>
            <pc:docMk/>
            <pc:sldMk cId="0" sldId="258"/>
            <ac:spMk id="20" creationId="{BACC6370-2D7E-4714-9D71-7542949D7D5D}"/>
          </ac:spMkLst>
        </pc:spChg>
        <pc:spChg chg="add">
          <ac:chgData name="Correa, Jonathan Gabriel" userId="S::jonathangabriel.correa@alumnos.uai.edu.ar::8f265dd2-9b93-4c08-bc3e-56ce057b8ee4" providerId="AD" clId="Web-{0383D6BF-93AB-FD0D-F587-6A66C3469FE2}" dt="2024-07-10T14:26:36.930" v="7"/>
          <ac:spMkLst>
            <pc:docMk/>
            <pc:sldMk cId="0" sldId="258"/>
            <ac:spMk id="22" creationId="{F68B3F68-107C-434F-AA38-110D5EA91B85}"/>
          </ac:spMkLst>
        </pc:spChg>
        <pc:spChg chg="add">
          <ac:chgData name="Correa, Jonathan Gabriel" userId="S::jonathangabriel.correa@alumnos.uai.edu.ar::8f265dd2-9b93-4c08-bc3e-56ce057b8ee4" providerId="AD" clId="Web-{0383D6BF-93AB-FD0D-F587-6A66C3469FE2}" dt="2024-07-10T14:26:36.930" v="7"/>
          <ac:spMkLst>
            <pc:docMk/>
            <pc:sldMk cId="0" sldId="258"/>
            <ac:spMk id="24" creationId="{AAD0DBB9-1A4B-4391-81D4-CB19F9AB918A}"/>
          </ac:spMkLst>
        </pc:spChg>
        <pc:spChg chg="add">
          <ac:chgData name="Correa, Jonathan Gabriel" userId="S::jonathangabriel.correa@alumnos.uai.edu.ar::8f265dd2-9b93-4c08-bc3e-56ce057b8ee4" providerId="AD" clId="Web-{0383D6BF-93AB-FD0D-F587-6A66C3469FE2}" dt="2024-07-10T14:26:36.930" v="7"/>
          <ac:spMkLst>
            <pc:docMk/>
            <pc:sldMk cId="0" sldId="258"/>
            <ac:spMk id="26" creationId="{063BBA22-50EA-4C4D-BE05-F1CE4E63AA56}"/>
          </ac:spMkLst>
        </pc:spChg>
        <pc:graphicFrameChg chg="add mod modGraphic">
          <ac:chgData name="Correa, Jonathan Gabriel" userId="S::jonathangabriel.correa@alumnos.uai.edu.ar::8f265dd2-9b93-4c08-bc3e-56ce057b8ee4" providerId="AD" clId="Web-{0383D6BF-93AB-FD0D-F587-6A66C3469FE2}" dt="2024-07-10T14:26:36.930" v="7"/>
          <ac:graphicFrameMkLst>
            <pc:docMk/>
            <pc:sldMk cId="0" sldId="258"/>
            <ac:graphicFrameMk id="5" creationId="{8E425521-8ED5-5CE0-EBAD-ED8847AB8AE1}"/>
          </ac:graphicFrameMkLst>
        </pc:graphicFrameChg>
      </pc:sldChg>
      <pc:sldChg chg="addSp delSp modSp mod setBg">
        <pc:chgData name="Correa, Jonathan Gabriel" userId="S::jonathangabriel.correa@alumnos.uai.edu.ar::8f265dd2-9b93-4c08-bc3e-56ce057b8ee4" providerId="AD" clId="Web-{0383D6BF-93AB-FD0D-F587-6A66C3469FE2}" dt="2024-07-10T14:26:51.571" v="10"/>
        <pc:sldMkLst>
          <pc:docMk/>
          <pc:sldMk cId="0" sldId="259"/>
        </pc:sldMkLst>
        <pc:spChg chg="mod">
          <ac:chgData name="Correa, Jonathan Gabriel" userId="S::jonathangabriel.correa@alumnos.uai.edu.ar::8f265dd2-9b93-4c08-bc3e-56ce057b8ee4" providerId="AD" clId="Web-{0383D6BF-93AB-FD0D-F587-6A66C3469FE2}" dt="2024-07-10T14:26:51.508" v="9"/>
          <ac:spMkLst>
            <pc:docMk/>
            <pc:sldMk cId="0" sldId="259"/>
            <ac:spMk id="2" creationId="{00000000-0000-0000-0000-000000000000}"/>
          </ac:spMkLst>
        </pc:spChg>
        <pc:spChg chg="del">
          <ac:chgData name="Correa, Jonathan Gabriel" userId="S::jonathangabriel.correa@alumnos.uai.edu.ar::8f265dd2-9b93-4c08-bc3e-56ce057b8ee4" providerId="AD" clId="Web-{0383D6BF-93AB-FD0D-F587-6A66C3469FE2}" dt="2024-07-10T14:25:49.084" v="5"/>
          <ac:spMkLst>
            <pc:docMk/>
            <pc:sldMk cId="0" sldId="259"/>
            <ac:spMk id="3" creationId="{00000000-0000-0000-0000-000000000000}"/>
          </ac:spMkLst>
        </pc:spChg>
        <pc:spChg chg="add del">
          <ac:chgData name="Correa, Jonathan Gabriel" userId="S::jonathangabriel.correa@alumnos.uai.edu.ar::8f265dd2-9b93-4c08-bc3e-56ce057b8ee4" providerId="AD" clId="Web-{0383D6BF-93AB-FD0D-F587-6A66C3469FE2}" dt="2024-07-10T14:26:51.571" v="10"/>
          <ac:spMkLst>
            <pc:docMk/>
            <pc:sldMk cId="0" sldId="259"/>
            <ac:spMk id="9" creationId="{BACC6370-2D7E-4714-9D71-7542949D7D5D}"/>
          </ac:spMkLst>
        </pc:spChg>
        <pc:spChg chg="add del">
          <ac:chgData name="Correa, Jonathan Gabriel" userId="S::jonathangabriel.correa@alumnos.uai.edu.ar::8f265dd2-9b93-4c08-bc3e-56ce057b8ee4" providerId="AD" clId="Web-{0383D6BF-93AB-FD0D-F587-6A66C3469FE2}" dt="2024-07-10T14:26:51.571" v="10"/>
          <ac:spMkLst>
            <pc:docMk/>
            <pc:sldMk cId="0" sldId="259"/>
            <ac:spMk id="11" creationId="{F68B3F68-107C-434F-AA38-110D5EA91B85}"/>
          </ac:spMkLst>
        </pc:spChg>
        <pc:spChg chg="add del">
          <ac:chgData name="Correa, Jonathan Gabriel" userId="S::jonathangabriel.correa@alumnos.uai.edu.ar::8f265dd2-9b93-4c08-bc3e-56ce057b8ee4" providerId="AD" clId="Web-{0383D6BF-93AB-FD0D-F587-6A66C3469FE2}" dt="2024-07-10T14:26:51.571" v="10"/>
          <ac:spMkLst>
            <pc:docMk/>
            <pc:sldMk cId="0" sldId="259"/>
            <ac:spMk id="13" creationId="{AAD0DBB9-1A4B-4391-81D4-CB19F9AB918A}"/>
          </ac:spMkLst>
        </pc:spChg>
        <pc:spChg chg="add del">
          <ac:chgData name="Correa, Jonathan Gabriel" userId="S::jonathangabriel.correa@alumnos.uai.edu.ar::8f265dd2-9b93-4c08-bc3e-56ce057b8ee4" providerId="AD" clId="Web-{0383D6BF-93AB-FD0D-F587-6A66C3469FE2}" dt="2024-07-10T14:26:51.571" v="10"/>
          <ac:spMkLst>
            <pc:docMk/>
            <pc:sldMk cId="0" sldId="259"/>
            <ac:spMk id="15" creationId="{063BBA22-50EA-4C4D-BE05-F1CE4E63AA56}"/>
          </ac:spMkLst>
        </pc:spChg>
        <pc:spChg chg="add del">
          <ac:chgData name="Correa, Jonathan Gabriel" userId="S::jonathangabriel.correa@alumnos.uai.edu.ar::8f265dd2-9b93-4c08-bc3e-56ce057b8ee4" providerId="AD" clId="Web-{0383D6BF-93AB-FD0D-F587-6A66C3469FE2}" dt="2024-07-10T14:26:51.508" v="9"/>
          <ac:spMkLst>
            <pc:docMk/>
            <pc:sldMk cId="0" sldId="259"/>
            <ac:spMk id="20" creationId="{BACC6370-2D7E-4714-9D71-7542949D7D5D}"/>
          </ac:spMkLst>
        </pc:spChg>
        <pc:spChg chg="add del">
          <ac:chgData name="Correa, Jonathan Gabriel" userId="S::jonathangabriel.correa@alumnos.uai.edu.ar::8f265dd2-9b93-4c08-bc3e-56ce057b8ee4" providerId="AD" clId="Web-{0383D6BF-93AB-FD0D-F587-6A66C3469FE2}" dt="2024-07-10T14:26:51.508" v="9"/>
          <ac:spMkLst>
            <pc:docMk/>
            <pc:sldMk cId="0" sldId="259"/>
            <ac:spMk id="22" creationId="{F68B3F68-107C-434F-AA38-110D5EA91B85}"/>
          </ac:spMkLst>
        </pc:spChg>
        <pc:spChg chg="add del">
          <ac:chgData name="Correa, Jonathan Gabriel" userId="S::jonathangabriel.correa@alumnos.uai.edu.ar::8f265dd2-9b93-4c08-bc3e-56ce057b8ee4" providerId="AD" clId="Web-{0383D6BF-93AB-FD0D-F587-6A66C3469FE2}" dt="2024-07-10T14:26:51.508" v="9"/>
          <ac:spMkLst>
            <pc:docMk/>
            <pc:sldMk cId="0" sldId="259"/>
            <ac:spMk id="24" creationId="{AAD0DBB9-1A4B-4391-81D4-CB19F9AB918A}"/>
          </ac:spMkLst>
        </pc:spChg>
        <pc:spChg chg="add del">
          <ac:chgData name="Correa, Jonathan Gabriel" userId="S::jonathangabriel.correa@alumnos.uai.edu.ar::8f265dd2-9b93-4c08-bc3e-56ce057b8ee4" providerId="AD" clId="Web-{0383D6BF-93AB-FD0D-F587-6A66C3469FE2}" dt="2024-07-10T14:26:51.508" v="9"/>
          <ac:spMkLst>
            <pc:docMk/>
            <pc:sldMk cId="0" sldId="259"/>
            <ac:spMk id="26" creationId="{063BBA22-50EA-4C4D-BE05-F1CE4E63AA56}"/>
          </ac:spMkLst>
        </pc:spChg>
        <pc:spChg chg="add">
          <ac:chgData name="Correa, Jonathan Gabriel" userId="S::jonathangabriel.correa@alumnos.uai.edu.ar::8f265dd2-9b93-4c08-bc3e-56ce057b8ee4" providerId="AD" clId="Web-{0383D6BF-93AB-FD0D-F587-6A66C3469FE2}" dt="2024-07-10T14:26:51.571" v="10"/>
          <ac:spMkLst>
            <pc:docMk/>
            <pc:sldMk cId="0" sldId="259"/>
            <ac:spMk id="28" creationId="{BACC6370-2D7E-4714-9D71-7542949D7D5D}"/>
          </ac:spMkLst>
        </pc:spChg>
        <pc:spChg chg="add">
          <ac:chgData name="Correa, Jonathan Gabriel" userId="S::jonathangabriel.correa@alumnos.uai.edu.ar::8f265dd2-9b93-4c08-bc3e-56ce057b8ee4" providerId="AD" clId="Web-{0383D6BF-93AB-FD0D-F587-6A66C3469FE2}" dt="2024-07-10T14:26:51.571" v="10"/>
          <ac:spMkLst>
            <pc:docMk/>
            <pc:sldMk cId="0" sldId="259"/>
            <ac:spMk id="29" creationId="{F68B3F68-107C-434F-AA38-110D5EA91B85}"/>
          </ac:spMkLst>
        </pc:spChg>
        <pc:spChg chg="add">
          <ac:chgData name="Correa, Jonathan Gabriel" userId="S::jonathangabriel.correa@alumnos.uai.edu.ar::8f265dd2-9b93-4c08-bc3e-56ce057b8ee4" providerId="AD" clId="Web-{0383D6BF-93AB-FD0D-F587-6A66C3469FE2}" dt="2024-07-10T14:26:51.571" v="10"/>
          <ac:spMkLst>
            <pc:docMk/>
            <pc:sldMk cId="0" sldId="259"/>
            <ac:spMk id="30" creationId="{AAD0DBB9-1A4B-4391-81D4-CB19F9AB918A}"/>
          </ac:spMkLst>
        </pc:spChg>
        <pc:spChg chg="add">
          <ac:chgData name="Correa, Jonathan Gabriel" userId="S::jonathangabriel.correa@alumnos.uai.edu.ar::8f265dd2-9b93-4c08-bc3e-56ce057b8ee4" providerId="AD" clId="Web-{0383D6BF-93AB-FD0D-F587-6A66C3469FE2}" dt="2024-07-10T14:26:51.571" v="10"/>
          <ac:spMkLst>
            <pc:docMk/>
            <pc:sldMk cId="0" sldId="259"/>
            <ac:spMk id="31" creationId="{063BBA22-50EA-4C4D-BE05-F1CE4E63AA56}"/>
          </ac:spMkLst>
        </pc:spChg>
        <pc:graphicFrameChg chg="add mod modGraphic">
          <ac:chgData name="Correa, Jonathan Gabriel" userId="S::jonathangabriel.correa@alumnos.uai.edu.ar::8f265dd2-9b93-4c08-bc3e-56ce057b8ee4" providerId="AD" clId="Web-{0383D6BF-93AB-FD0D-F587-6A66C3469FE2}" dt="2024-07-10T14:26:51.571" v="10"/>
          <ac:graphicFrameMkLst>
            <pc:docMk/>
            <pc:sldMk cId="0" sldId="259"/>
            <ac:graphicFrameMk id="5" creationId="{746A79E0-D291-4686-BFC6-60C30EF77DE5}"/>
          </ac:graphicFrameMkLst>
        </pc:graphicFrameChg>
      </pc:sldChg>
      <pc:sldChg chg="addSp delSp modSp mod setBg">
        <pc:chgData name="Correa, Jonathan Gabriel" userId="S::jonathangabriel.correa@alumnos.uai.edu.ar::8f265dd2-9b93-4c08-bc3e-56ce057b8ee4" providerId="AD" clId="Web-{0383D6BF-93AB-FD0D-F587-6A66C3469FE2}" dt="2024-07-10T14:27:26.541" v="14"/>
        <pc:sldMkLst>
          <pc:docMk/>
          <pc:sldMk cId="0" sldId="260"/>
        </pc:sldMkLst>
        <pc:spChg chg="mod">
          <ac:chgData name="Correa, Jonathan Gabriel" userId="S::jonathangabriel.correa@alumnos.uai.edu.ar::8f265dd2-9b93-4c08-bc3e-56ce057b8ee4" providerId="AD" clId="Web-{0383D6BF-93AB-FD0D-F587-6A66C3469FE2}" dt="2024-07-10T14:27:26.541" v="14"/>
          <ac:spMkLst>
            <pc:docMk/>
            <pc:sldMk cId="0" sldId="260"/>
            <ac:spMk id="2" creationId="{00000000-0000-0000-0000-000000000000}"/>
          </ac:spMkLst>
        </pc:spChg>
        <pc:spChg chg="add del">
          <ac:chgData name="Correa, Jonathan Gabriel" userId="S::jonathangabriel.correa@alumnos.uai.edu.ar::8f265dd2-9b93-4c08-bc3e-56ce057b8ee4" providerId="AD" clId="Web-{0383D6BF-93AB-FD0D-F587-6A66C3469FE2}" dt="2024-07-10T14:27:16.603" v="13"/>
          <ac:spMkLst>
            <pc:docMk/>
            <pc:sldMk cId="0" sldId="260"/>
            <ac:spMk id="3" creationId="{00000000-0000-0000-0000-000000000000}"/>
          </ac:spMkLst>
        </pc:spChg>
        <pc:spChg chg="add del">
          <ac:chgData name="Correa, Jonathan Gabriel" userId="S::jonathangabriel.correa@alumnos.uai.edu.ar::8f265dd2-9b93-4c08-bc3e-56ce057b8ee4" providerId="AD" clId="Web-{0383D6BF-93AB-FD0D-F587-6A66C3469FE2}" dt="2024-07-10T14:27:16.587" v="12"/>
          <ac:spMkLst>
            <pc:docMk/>
            <pc:sldMk cId="0" sldId="260"/>
            <ac:spMk id="9" creationId="{BACC6370-2D7E-4714-9D71-7542949D7D5D}"/>
          </ac:spMkLst>
        </pc:spChg>
        <pc:spChg chg="add del">
          <ac:chgData name="Correa, Jonathan Gabriel" userId="S::jonathangabriel.correa@alumnos.uai.edu.ar::8f265dd2-9b93-4c08-bc3e-56ce057b8ee4" providerId="AD" clId="Web-{0383D6BF-93AB-FD0D-F587-6A66C3469FE2}" dt="2024-07-10T14:27:16.587" v="12"/>
          <ac:spMkLst>
            <pc:docMk/>
            <pc:sldMk cId="0" sldId="260"/>
            <ac:spMk id="11" creationId="{F68B3F68-107C-434F-AA38-110D5EA91B85}"/>
          </ac:spMkLst>
        </pc:spChg>
        <pc:spChg chg="add del">
          <ac:chgData name="Correa, Jonathan Gabriel" userId="S::jonathangabriel.correa@alumnos.uai.edu.ar::8f265dd2-9b93-4c08-bc3e-56ce057b8ee4" providerId="AD" clId="Web-{0383D6BF-93AB-FD0D-F587-6A66C3469FE2}" dt="2024-07-10T14:27:16.587" v="12"/>
          <ac:spMkLst>
            <pc:docMk/>
            <pc:sldMk cId="0" sldId="260"/>
            <ac:spMk id="13" creationId="{AAD0DBB9-1A4B-4391-81D4-CB19F9AB918A}"/>
          </ac:spMkLst>
        </pc:spChg>
        <pc:spChg chg="add del">
          <ac:chgData name="Correa, Jonathan Gabriel" userId="S::jonathangabriel.correa@alumnos.uai.edu.ar::8f265dd2-9b93-4c08-bc3e-56ce057b8ee4" providerId="AD" clId="Web-{0383D6BF-93AB-FD0D-F587-6A66C3469FE2}" dt="2024-07-10T14:27:16.587" v="12"/>
          <ac:spMkLst>
            <pc:docMk/>
            <pc:sldMk cId="0" sldId="260"/>
            <ac:spMk id="15" creationId="{063BBA22-50EA-4C4D-BE05-F1CE4E63AA56}"/>
          </ac:spMkLst>
        </pc:spChg>
        <pc:spChg chg="add del">
          <ac:chgData name="Correa, Jonathan Gabriel" userId="S::jonathangabriel.correa@alumnos.uai.edu.ar::8f265dd2-9b93-4c08-bc3e-56ce057b8ee4" providerId="AD" clId="Web-{0383D6BF-93AB-FD0D-F587-6A66C3469FE2}" dt="2024-07-10T14:27:26.541" v="14"/>
          <ac:spMkLst>
            <pc:docMk/>
            <pc:sldMk cId="0" sldId="260"/>
            <ac:spMk id="17" creationId="{BACC6370-2D7E-4714-9D71-7542949D7D5D}"/>
          </ac:spMkLst>
        </pc:spChg>
        <pc:spChg chg="add del">
          <ac:chgData name="Correa, Jonathan Gabriel" userId="S::jonathangabriel.correa@alumnos.uai.edu.ar::8f265dd2-9b93-4c08-bc3e-56ce057b8ee4" providerId="AD" clId="Web-{0383D6BF-93AB-FD0D-F587-6A66C3469FE2}" dt="2024-07-10T14:27:26.541" v="14"/>
          <ac:spMkLst>
            <pc:docMk/>
            <pc:sldMk cId="0" sldId="260"/>
            <ac:spMk id="18" creationId="{F68B3F68-107C-434F-AA38-110D5EA91B85}"/>
          </ac:spMkLst>
        </pc:spChg>
        <pc:spChg chg="add del">
          <ac:chgData name="Correa, Jonathan Gabriel" userId="S::jonathangabriel.correa@alumnos.uai.edu.ar::8f265dd2-9b93-4c08-bc3e-56ce057b8ee4" providerId="AD" clId="Web-{0383D6BF-93AB-FD0D-F587-6A66C3469FE2}" dt="2024-07-10T14:27:26.541" v="14"/>
          <ac:spMkLst>
            <pc:docMk/>
            <pc:sldMk cId="0" sldId="260"/>
            <ac:spMk id="19" creationId="{AAD0DBB9-1A4B-4391-81D4-CB19F9AB918A}"/>
          </ac:spMkLst>
        </pc:spChg>
        <pc:spChg chg="add del">
          <ac:chgData name="Correa, Jonathan Gabriel" userId="S::jonathangabriel.correa@alumnos.uai.edu.ar::8f265dd2-9b93-4c08-bc3e-56ce057b8ee4" providerId="AD" clId="Web-{0383D6BF-93AB-FD0D-F587-6A66C3469FE2}" dt="2024-07-10T14:27:26.541" v="14"/>
          <ac:spMkLst>
            <pc:docMk/>
            <pc:sldMk cId="0" sldId="260"/>
            <ac:spMk id="20" creationId="{063BBA22-50EA-4C4D-BE05-F1CE4E63AA56}"/>
          </ac:spMkLst>
        </pc:spChg>
        <pc:spChg chg="add">
          <ac:chgData name="Correa, Jonathan Gabriel" userId="S::jonathangabriel.correa@alumnos.uai.edu.ar::8f265dd2-9b93-4c08-bc3e-56ce057b8ee4" providerId="AD" clId="Web-{0383D6BF-93AB-FD0D-F587-6A66C3469FE2}" dt="2024-07-10T14:27:26.541" v="14"/>
          <ac:spMkLst>
            <pc:docMk/>
            <pc:sldMk cId="0" sldId="260"/>
            <ac:spMk id="26" creationId="{BACC6370-2D7E-4714-9D71-7542949D7D5D}"/>
          </ac:spMkLst>
        </pc:spChg>
        <pc:spChg chg="add">
          <ac:chgData name="Correa, Jonathan Gabriel" userId="S::jonathangabriel.correa@alumnos.uai.edu.ar::8f265dd2-9b93-4c08-bc3e-56ce057b8ee4" providerId="AD" clId="Web-{0383D6BF-93AB-FD0D-F587-6A66C3469FE2}" dt="2024-07-10T14:27:26.541" v="14"/>
          <ac:spMkLst>
            <pc:docMk/>
            <pc:sldMk cId="0" sldId="260"/>
            <ac:spMk id="28" creationId="{F68B3F68-107C-434F-AA38-110D5EA91B85}"/>
          </ac:spMkLst>
        </pc:spChg>
        <pc:spChg chg="add">
          <ac:chgData name="Correa, Jonathan Gabriel" userId="S::jonathangabriel.correa@alumnos.uai.edu.ar::8f265dd2-9b93-4c08-bc3e-56ce057b8ee4" providerId="AD" clId="Web-{0383D6BF-93AB-FD0D-F587-6A66C3469FE2}" dt="2024-07-10T14:27:26.541" v="14"/>
          <ac:spMkLst>
            <pc:docMk/>
            <pc:sldMk cId="0" sldId="260"/>
            <ac:spMk id="30" creationId="{AAD0DBB9-1A4B-4391-81D4-CB19F9AB918A}"/>
          </ac:spMkLst>
        </pc:spChg>
        <pc:spChg chg="add">
          <ac:chgData name="Correa, Jonathan Gabriel" userId="S::jonathangabriel.correa@alumnos.uai.edu.ar::8f265dd2-9b93-4c08-bc3e-56ce057b8ee4" providerId="AD" clId="Web-{0383D6BF-93AB-FD0D-F587-6A66C3469FE2}" dt="2024-07-10T14:27:26.541" v="14"/>
          <ac:spMkLst>
            <pc:docMk/>
            <pc:sldMk cId="0" sldId="260"/>
            <ac:spMk id="32" creationId="{063BBA22-50EA-4C4D-BE05-F1CE4E63AA56}"/>
          </ac:spMkLst>
        </pc:spChg>
        <pc:graphicFrameChg chg="add del">
          <ac:chgData name="Correa, Jonathan Gabriel" userId="S::jonathangabriel.correa@alumnos.uai.edu.ar::8f265dd2-9b93-4c08-bc3e-56ce057b8ee4" providerId="AD" clId="Web-{0383D6BF-93AB-FD0D-F587-6A66C3469FE2}" dt="2024-07-10T14:27:16.587" v="12"/>
          <ac:graphicFrameMkLst>
            <pc:docMk/>
            <pc:sldMk cId="0" sldId="260"/>
            <ac:graphicFrameMk id="5" creationId="{382F7967-4BCC-84A0-63DF-6AFFE951DB8E}"/>
          </ac:graphicFrameMkLst>
        </pc:graphicFrameChg>
        <pc:graphicFrameChg chg="add mod modGraphic">
          <ac:chgData name="Correa, Jonathan Gabriel" userId="S::jonathangabriel.correa@alumnos.uai.edu.ar::8f265dd2-9b93-4c08-bc3e-56ce057b8ee4" providerId="AD" clId="Web-{0383D6BF-93AB-FD0D-F587-6A66C3469FE2}" dt="2024-07-10T14:27:26.541" v="14"/>
          <ac:graphicFrameMkLst>
            <pc:docMk/>
            <pc:sldMk cId="0" sldId="260"/>
            <ac:graphicFrameMk id="21" creationId="{72DD99F0-6BB1-D88A-B82B-0E244C93CF1E}"/>
          </ac:graphicFrameMkLst>
        </pc:graphicFrameChg>
      </pc:sldChg>
      <pc:sldChg chg="addSp delSp modSp mod setBg">
        <pc:chgData name="Correa, Jonathan Gabriel" userId="S::jonathangabriel.correa@alumnos.uai.edu.ar::8f265dd2-9b93-4c08-bc3e-56ce057b8ee4" providerId="AD" clId="Web-{0383D6BF-93AB-FD0D-F587-6A66C3469FE2}" dt="2024-07-10T14:27:50.901" v="19"/>
        <pc:sldMkLst>
          <pc:docMk/>
          <pc:sldMk cId="0" sldId="261"/>
        </pc:sldMkLst>
        <pc:spChg chg="mod">
          <ac:chgData name="Correa, Jonathan Gabriel" userId="S::jonathangabriel.correa@alumnos.uai.edu.ar::8f265dd2-9b93-4c08-bc3e-56ce057b8ee4" providerId="AD" clId="Web-{0383D6BF-93AB-FD0D-F587-6A66C3469FE2}" dt="2024-07-10T14:27:50.901" v="19"/>
          <ac:spMkLst>
            <pc:docMk/>
            <pc:sldMk cId="0" sldId="261"/>
            <ac:spMk id="2" creationId="{00000000-0000-0000-0000-000000000000}"/>
          </ac:spMkLst>
        </pc:spChg>
        <pc:spChg chg="add del">
          <ac:chgData name="Correa, Jonathan Gabriel" userId="S::jonathangabriel.correa@alumnos.uai.edu.ar::8f265dd2-9b93-4c08-bc3e-56ce057b8ee4" providerId="AD" clId="Web-{0383D6BF-93AB-FD0D-F587-6A66C3469FE2}" dt="2024-07-10T14:27:50.901" v="19"/>
          <ac:spMkLst>
            <pc:docMk/>
            <pc:sldMk cId="0" sldId="261"/>
            <ac:spMk id="3" creationId="{00000000-0000-0000-0000-000000000000}"/>
          </ac:spMkLst>
        </pc:spChg>
        <pc:spChg chg="add del">
          <ac:chgData name="Correa, Jonathan Gabriel" userId="S::jonathangabriel.correa@alumnos.uai.edu.ar::8f265dd2-9b93-4c08-bc3e-56ce057b8ee4" providerId="AD" clId="Web-{0383D6BF-93AB-FD0D-F587-6A66C3469FE2}" dt="2024-07-10T14:27:37.463" v="16"/>
          <ac:spMkLst>
            <pc:docMk/>
            <pc:sldMk cId="0" sldId="261"/>
            <ac:spMk id="9" creationId="{BACC6370-2D7E-4714-9D71-7542949D7D5D}"/>
          </ac:spMkLst>
        </pc:spChg>
        <pc:spChg chg="add del">
          <ac:chgData name="Correa, Jonathan Gabriel" userId="S::jonathangabriel.correa@alumnos.uai.edu.ar::8f265dd2-9b93-4c08-bc3e-56ce057b8ee4" providerId="AD" clId="Web-{0383D6BF-93AB-FD0D-F587-6A66C3469FE2}" dt="2024-07-10T14:27:37.463" v="16"/>
          <ac:spMkLst>
            <pc:docMk/>
            <pc:sldMk cId="0" sldId="261"/>
            <ac:spMk id="11" creationId="{F68B3F68-107C-434F-AA38-110D5EA91B85}"/>
          </ac:spMkLst>
        </pc:spChg>
        <pc:spChg chg="add del">
          <ac:chgData name="Correa, Jonathan Gabriel" userId="S::jonathangabriel.correa@alumnos.uai.edu.ar::8f265dd2-9b93-4c08-bc3e-56ce057b8ee4" providerId="AD" clId="Web-{0383D6BF-93AB-FD0D-F587-6A66C3469FE2}" dt="2024-07-10T14:27:37.463" v="16"/>
          <ac:spMkLst>
            <pc:docMk/>
            <pc:sldMk cId="0" sldId="261"/>
            <ac:spMk id="13" creationId="{AAD0DBB9-1A4B-4391-81D4-CB19F9AB918A}"/>
          </ac:spMkLst>
        </pc:spChg>
        <pc:spChg chg="add del">
          <ac:chgData name="Correa, Jonathan Gabriel" userId="S::jonathangabriel.correa@alumnos.uai.edu.ar::8f265dd2-9b93-4c08-bc3e-56ce057b8ee4" providerId="AD" clId="Web-{0383D6BF-93AB-FD0D-F587-6A66C3469FE2}" dt="2024-07-10T14:27:37.463" v="16"/>
          <ac:spMkLst>
            <pc:docMk/>
            <pc:sldMk cId="0" sldId="261"/>
            <ac:spMk id="15" creationId="{063BBA22-50EA-4C4D-BE05-F1CE4E63AA56}"/>
          </ac:spMkLst>
        </pc:spChg>
        <pc:spChg chg="add del">
          <ac:chgData name="Correa, Jonathan Gabriel" userId="S::jonathangabriel.correa@alumnos.uai.edu.ar::8f265dd2-9b93-4c08-bc3e-56ce057b8ee4" providerId="AD" clId="Web-{0383D6BF-93AB-FD0D-F587-6A66C3469FE2}" dt="2024-07-10T14:27:50.870" v="18"/>
          <ac:spMkLst>
            <pc:docMk/>
            <pc:sldMk cId="0" sldId="261"/>
            <ac:spMk id="17" creationId="{BACC6370-2D7E-4714-9D71-7542949D7D5D}"/>
          </ac:spMkLst>
        </pc:spChg>
        <pc:spChg chg="add del">
          <ac:chgData name="Correa, Jonathan Gabriel" userId="S::jonathangabriel.correa@alumnos.uai.edu.ar::8f265dd2-9b93-4c08-bc3e-56ce057b8ee4" providerId="AD" clId="Web-{0383D6BF-93AB-FD0D-F587-6A66C3469FE2}" dt="2024-07-10T14:27:50.870" v="18"/>
          <ac:spMkLst>
            <pc:docMk/>
            <pc:sldMk cId="0" sldId="261"/>
            <ac:spMk id="18" creationId="{F68B3F68-107C-434F-AA38-110D5EA91B85}"/>
          </ac:spMkLst>
        </pc:spChg>
        <pc:spChg chg="add del">
          <ac:chgData name="Correa, Jonathan Gabriel" userId="S::jonathangabriel.correa@alumnos.uai.edu.ar::8f265dd2-9b93-4c08-bc3e-56ce057b8ee4" providerId="AD" clId="Web-{0383D6BF-93AB-FD0D-F587-6A66C3469FE2}" dt="2024-07-10T14:27:50.870" v="18"/>
          <ac:spMkLst>
            <pc:docMk/>
            <pc:sldMk cId="0" sldId="261"/>
            <ac:spMk id="19" creationId="{AAD0DBB9-1A4B-4391-81D4-CB19F9AB918A}"/>
          </ac:spMkLst>
        </pc:spChg>
        <pc:spChg chg="add del">
          <ac:chgData name="Correa, Jonathan Gabriel" userId="S::jonathangabriel.correa@alumnos.uai.edu.ar::8f265dd2-9b93-4c08-bc3e-56ce057b8ee4" providerId="AD" clId="Web-{0383D6BF-93AB-FD0D-F587-6A66C3469FE2}" dt="2024-07-10T14:27:50.870" v="18"/>
          <ac:spMkLst>
            <pc:docMk/>
            <pc:sldMk cId="0" sldId="261"/>
            <ac:spMk id="20" creationId="{063BBA22-50EA-4C4D-BE05-F1CE4E63AA56}"/>
          </ac:spMkLst>
        </pc:spChg>
        <pc:spChg chg="add">
          <ac:chgData name="Correa, Jonathan Gabriel" userId="S::jonathangabriel.correa@alumnos.uai.edu.ar::8f265dd2-9b93-4c08-bc3e-56ce057b8ee4" providerId="AD" clId="Web-{0383D6BF-93AB-FD0D-F587-6A66C3469FE2}" dt="2024-07-10T14:27:50.901" v="19"/>
          <ac:spMkLst>
            <pc:docMk/>
            <pc:sldMk cId="0" sldId="261"/>
            <ac:spMk id="23" creationId="{BACC6370-2D7E-4714-9D71-7542949D7D5D}"/>
          </ac:spMkLst>
        </pc:spChg>
        <pc:spChg chg="add">
          <ac:chgData name="Correa, Jonathan Gabriel" userId="S::jonathangabriel.correa@alumnos.uai.edu.ar::8f265dd2-9b93-4c08-bc3e-56ce057b8ee4" providerId="AD" clId="Web-{0383D6BF-93AB-FD0D-F587-6A66C3469FE2}" dt="2024-07-10T14:27:50.901" v="19"/>
          <ac:spMkLst>
            <pc:docMk/>
            <pc:sldMk cId="0" sldId="261"/>
            <ac:spMk id="24" creationId="{F68B3F68-107C-434F-AA38-110D5EA91B85}"/>
          </ac:spMkLst>
        </pc:spChg>
        <pc:spChg chg="add">
          <ac:chgData name="Correa, Jonathan Gabriel" userId="S::jonathangabriel.correa@alumnos.uai.edu.ar::8f265dd2-9b93-4c08-bc3e-56ce057b8ee4" providerId="AD" clId="Web-{0383D6BF-93AB-FD0D-F587-6A66C3469FE2}" dt="2024-07-10T14:27:50.901" v="19"/>
          <ac:spMkLst>
            <pc:docMk/>
            <pc:sldMk cId="0" sldId="261"/>
            <ac:spMk id="25" creationId="{AAD0DBB9-1A4B-4391-81D4-CB19F9AB918A}"/>
          </ac:spMkLst>
        </pc:spChg>
        <pc:spChg chg="add">
          <ac:chgData name="Correa, Jonathan Gabriel" userId="S::jonathangabriel.correa@alumnos.uai.edu.ar::8f265dd2-9b93-4c08-bc3e-56ce057b8ee4" providerId="AD" clId="Web-{0383D6BF-93AB-FD0D-F587-6A66C3469FE2}" dt="2024-07-10T14:27:50.901" v="19"/>
          <ac:spMkLst>
            <pc:docMk/>
            <pc:sldMk cId="0" sldId="261"/>
            <ac:spMk id="26" creationId="{063BBA22-50EA-4C4D-BE05-F1CE4E63AA56}"/>
          </ac:spMkLst>
        </pc:spChg>
        <pc:graphicFrameChg chg="add del">
          <ac:chgData name="Correa, Jonathan Gabriel" userId="S::jonathangabriel.correa@alumnos.uai.edu.ar::8f265dd2-9b93-4c08-bc3e-56ce057b8ee4" providerId="AD" clId="Web-{0383D6BF-93AB-FD0D-F587-6A66C3469FE2}" dt="2024-07-10T14:27:37.463" v="16"/>
          <ac:graphicFrameMkLst>
            <pc:docMk/>
            <pc:sldMk cId="0" sldId="261"/>
            <ac:graphicFrameMk id="5" creationId="{E5489499-F5FA-8F54-05FA-C6F880E3B776}"/>
          </ac:graphicFrameMkLst>
        </pc:graphicFrameChg>
        <pc:graphicFrameChg chg="add del">
          <ac:chgData name="Correa, Jonathan Gabriel" userId="S::jonathangabriel.correa@alumnos.uai.edu.ar::8f265dd2-9b93-4c08-bc3e-56ce057b8ee4" providerId="AD" clId="Web-{0383D6BF-93AB-FD0D-F587-6A66C3469FE2}" dt="2024-07-10T14:27:50.870" v="18"/>
          <ac:graphicFrameMkLst>
            <pc:docMk/>
            <pc:sldMk cId="0" sldId="261"/>
            <ac:graphicFrameMk id="21" creationId="{6DEF9E93-CED8-9115-3063-E49F77D474B1}"/>
          </ac:graphicFrameMkLst>
        </pc:graphicFrameChg>
        <pc:graphicFrameChg chg="add">
          <ac:chgData name="Correa, Jonathan Gabriel" userId="S::jonathangabriel.correa@alumnos.uai.edu.ar::8f265dd2-9b93-4c08-bc3e-56ce057b8ee4" providerId="AD" clId="Web-{0383D6BF-93AB-FD0D-F587-6A66C3469FE2}" dt="2024-07-10T14:27:50.901" v="19"/>
          <ac:graphicFrameMkLst>
            <pc:docMk/>
            <pc:sldMk cId="0" sldId="261"/>
            <ac:graphicFrameMk id="27" creationId="{E5489499-F5FA-8F54-05FA-C6F880E3B776}"/>
          </ac:graphicFrameMkLst>
        </pc:graphicFrameChg>
      </pc:sldChg>
      <pc:sldChg chg="addSp delSp modSp mod setBg">
        <pc:chgData name="Correa, Jonathan Gabriel" userId="S::jonathangabriel.correa@alumnos.uai.edu.ar::8f265dd2-9b93-4c08-bc3e-56ce057b8ee4" providerId="AD" clId="Web-{0383D6BF-93AB-FD0D-F587-6A66C3469FE2}" dt="2024-07-10T14:28:24.590" v="28"/>
        <pc:sldMkLst>
          <pc:docMk/>
          <pc:sldMk cId="0" sldId="262"/>
        </pc:sldMkLst>
        <pc:spChg chg="mod">
          <ac:chgData name="Correa, Jonathan Gabriel" userId="S::jonathangabriel.correa@alumnos.uai.edu.ar::8f265dd2-9b93-4c08-bc3e-56ce057b8ee4" providerId="AD" clId="Web-{0383D6BF-93AB-FD0D-F587-6A66C3469FE2}" dt="2024-07-10T14:28:18.277" v="25"/>
          <ac:spMkLst>
            <pc:docMk/>
            <pc:sldMk cId="0" sldId="262"/>
            <ac:spMk id="2" creationId="{00000000-0000-0000-0000-000000000000}"/>
          </ac:spMkLst>
        </pc:spChg>
        <pc:spChg chg="add del mod">
          <ac:chgData name="Correa, Jonathan Gabriel" userId="S::jonathangabriel.correa@alumnos.uai.edu.ar::8f265dd2-9b93-4c08-bc3e-56ce057b8ee4" providerId="AD" clId="Web-{0383D6BF-93AB-FD0D-F587-6A66C3469FE2}" dt="2024-07-10T14:28:24.590" v="28"/>
          <ac:spMkLst>
            <pc:docMk/>
            <pc:sldMk cId="0" sldId="262"/>
            <ac:spMk id="3" creationId="{00000000-0000-0000-0000-000000000000}"/>
          </ac:spMkLst>
        </pc:spChg>
        <pc:spChg chg="add del">
          <ac:chgData name="Correa, Jonathan Gabriel" userId="S::jonathangabriel.correa@alumnos.uai.edu.ar::8f265dd2-9b93-4c08-bc3e-56ce057b8ee4" providerId="AD" clId="Web-{0383D6BF-93AB-FD0D-F587-6A66C3469FE2}" dt="2024-07-10T14:28:06.418" v="21"/>
          <ac:spMkLst>
            <pc:docMk/>
            <pc:sldMk cId="0" sldId="262"/>
            <ac:spMk id="9" creationId="{9F7D5CDA-D291-4307-BF55-1381FED29634}"/>
          </ac:spMkLst>
        </pc:spChg>
        <pc:spChg chg="add del">
          <ac:chgData name="Correa, Jonathan Gabriel" userId="S::jonathangabriel.correa@alumnos.uai.edu.ar::8f265dd2-9b93-4c08-bc3e-56ce057b8ee4" providerId="AD" clId="Web-{0383D6BF-93AB-FD0D-F587-6A66C3469FE2}" dt="2024-07-10T14:28:12.449" v="23"/>
          <ac:spMkLst>
            <pc:docMk/>
            <pc:sldMk cId="0" sldId="262"/>
            <ac:spMk id="11" creationId="{7E7D0C94-08B4-48AE-8813-CC4D60294F42}"/>
          </ac:spMkLst>
        </pc:spChg>
        <pc:spChg chg="add del">
          <ac:chgData name="Correa, Jonathan Gabriel" userId="S::jonathangabriel.correa@alumnos.uai.edu.ar::8f265dd2-9b93-4c08-bc3e-56ce057b8ee4" providerId="AD" clId="Web-{0383D6BF-93AB-FD0D-F587-6A66C3469FE2}" dt="2024-07-10T14:28:12.449" v="23"/>
          <ac:spMkLst>
            <pc:docMk/>
            <pc:sldMk cId="0" sldId="262"/>
            <ac:spMk id="12" creationId="{04C21BAE-6866-4C7A-A7EC-C1B2E572D5BE}"/>
          </ac:spMkLst>
        </pc:spChg>
        <pc:spChg chg="add del">
          <ac:chgData name="Correa, Jonathan Gabriel" userId="S::jonathangabriel.correa@alumnos.uai.edu.ar::8f265dd2-9b93-4c08-bc3e-56ce057b8ee4" providerId="AD" clId="Web-{0383D6BF-93AB-FD0D-F587-6A66C3469FE2}" dt="2024-07-10T14:28:12.449" v="23"/>
          <ac:spMkLst>
            <pc:docMk/>
            <pc:sldMk cId="0" sldId="262"/>
            <ac:spMk id="13" creationId="{F0C518C2-0AA4-470C-87B9-9CBF428FBA25}"/>
          </ac:spMkLst>
        </pc:spChg>
        <pc:spChg chg="add del">
          <ac:chgData name="Correa, Jonathan Gabriel" userId="S::jonathangabriel.correa@alumnos.uai.edu.ar::8f265dd2-9b93-4c08-bc3e-56ce057b8ee4" providerId="AD" clId="Web-{0383D6BF-93AB-FD0D-F587-6A66C3469FE2}" dt="2024-07-10T14:28:18.277" v="25"/>
          <ac:spMkLst>
            <pc:docMk/>
            <pc:sldMk cId="0" sldId="262"/>
            <ac:spMk id="17" creationId="{AE3A741D-C19B-960A-5803-1C5887147820}"/>
          </ac:spMkLst>
        </pc:spChg>
        <pc:spChg chg="add del">
          <ac:chgData name="Correa, Jonathan Gabriel" userId="S::jonathangabriel.correa@alumnos.uai.edu.ar::8f265dd2-9b93-4c08-bc3e-56ce057b8ee4" providerId="AD" clId="Web-{0383D6BF-93AB-FD0D-F587-6A66C3469FE2}" dt="2024-07-10T14:28:18.277" v="25"/>
          <ac:spMkLst>
            <pc:docMk/>
            <pc:sldMk cId="0" sldId="262"/>
            <ac:spMk id="18" creationId="{DC39DE25-0E4E-0AA7-0932-1D78C2372786}"/>
          </ac:spMkLst>
        </pc:spChg>
        <pc:spChg chg="add del">
          <ac:chgData name="Correa, Jonathan Gabriel" userId="S::jonathangabriel.correa@alumnos.uai.edu.ar::8f265dd2-9b93-4c08-bc3e-56ce057b8ee4" providerId="AD" clId="Web-{0383D6BF-93AB-FD0D-F587-6A66C3469FE2}" dt="2024-07-10T14:28:18.277" v="25"/>
          <ac:spMkLst>
            <pc:docMk/>
            <pc:sldMk cId="0" sldId="262"/>
            <ac:spMk id="19" creationId="{8D6EA299-0840-6DEA-E670-C49AEBC87E89}"/>
          </ac:spMkLst>
        </pc:spChg>
        <pc:graphicFrameChg chg="add del">
          <ac:chgData name="Correa, Jonathan Gabriel" userId="S::jonathangabriel.correa@alumnos.uai.edu.ar::8f265dd2-9b93-4c08-bc3e-56ce057b8ee4" providerId="AD" clId="Web-{0383D6BF-93AB-FD0D-F587-6A66C3469FE2}" dt="2024-07-10T14:28:24.575" v="27"/>
          <ac:graphicFrameMkLst>
            <pc:docMk/>
            <pc:sldMk cId="0" sldId="262"/>
            <ac:graphicFrameMk id="21" creationId="{1C2F31FC-A120-BC46-E12A-08A36D1CD026}"/>
          </ac:graphicFrameMkLst>
        </pc:graphicFrameChg>
        <pc:graphicFrameChg chg="add">
          <ac:chgData name="Correa, Jonathan Gabriel" userId="S::jonathangabriel.correa@alumnos.uai.edu.ar::8f265dd2-9b93-4c08-bc3e-56ce057b8ee4" providerId="AD" clId="Web-{0383D6BF-93AB-FD0D-F587-6A66C3469FE2}" dt="2024-07-10T14:28:24.590" v="28"/>
          <ac:graphicFrameMkLst>
            <pc:docMk/>
            <pc:sldMk cId="0" sldId="262"/>
            <ac:graphicFrameMk id="23" creationId="{F365B285-D72F-D5C1-6D6B-3A1F0D609DF6}"/>
          </ac:graphicFrameMkLst>
        </pc:graphicFrameChg>
        <pc:picChg chg="add del">
          <ac:chgData name="Correa, Jonathan Gabriel" userId="S::jonathangabriel.correa@alumnos.uai.edu.ar::8f265dd2-9b93-4c08-bc3e-56ce057b8ee4" providerId="AD" clId="Web-{0383D6BF-93AB-FD0D-F587-6A66C3469FE2}" dt="2024-07-10T14:28:06.418" v="21"/>
          <ac:picMkLst>
            <pc:docMk/>
            <pc:sldMk cId="0" sldId="262"/>
            <ac:picMk id="5" creationId="{3C586FF3-52A5-A771-8383-0C2FF22A827C}"/>
          </ac:picMkLst>
        </pc:picChg>
        <pc:picChg chg="add del">
          <ac:chgData name="Correa, Jonathan Gabriel" userId="S::jonathangabriel.correa@alumnos.uai.edu.ar::8f265dd2-9b93-4c08-bc3e-56ce057b8ee4" providerId="AD" clId="Web-{0383D6BF-93AB-FD0D-F587-6A66C3469FE2}" dt="2024-07-10T14:28:12.449" v="23"/>
          <ac:picMkLst>
            <pc:docMk/>
            <pc:sldMk cId="0" sldId="262"/>
            <ac:picMk id="14" creationId="{2B9026BC-BCAC-8912-2811-4E416C5A8A6C}"/>
          </ac:picMkLst>
        </pc:picChg>
        <pc:picChg chg="add del">
          <ac:chgData name="Correa, Jonathan Gabriel" userId="S::jonathangabriel.correa@alumnos.uai.edu.ar::8f265dd2-9b93-4c08-bc3e-56ce057b8ee4" providerId="AD" clId="Web-{0383D6BF-93AB-FD0D-F587-6A66C3469FE2}" dt="2024-07-10T14:28:18.277" v="25"/>
          <ac:picMkLst>
            <pc:docMk/>
            <pc:sldMk cId="0" sldId="262"/>
            <ac:picMk id="16" creationId="{C1A3E77F-8892-3523-A306-EFBA0653DC96}"/>
          </ac:picMkLst>
        </pc:picChg>
      </pc:sldChg>
      <pc:sldChg chg="addSp modSp mod setBg">
        <pc:chgData name="Correa, Jonathan Gabriel" userId="S::jonathangabriel.correa@alumnos.uai.edu.ar::8f265dd2-9b93-4c08-bc3e-56ce057b8ee4" providerId="AD" clId="Web-{0383D6BF-93AB-FD0D-F587-6A66C3469FE2}" dt="2024-07-10T14:28:35.231" v="29"/>
        <pc:sldMkLst>
          <pc:docMk/>
          <pc:sldMk cId="0" sldId="263"/>
        </pc:sldMkLst>
        <pc:spChg chg="mod">
          <ac:chgData name="Correa, Jonathan Gabriel" userId="S::jonathangabriel.correa@alumnos.uai.edu.ar::8f265dd2-9b93-4c08-bc3e-56ce057b8ee4" providerId="AD" clId="Web-{0383D6BF-93AB-FD0D-F587-6A66C3469FE2}" dt="2024-07-10T14:28:35.231" v="29"/>
          <ac:spMkLst>
            <pc:docMk/>
            <pc:sldMk cId="0" sldId="263"/>
            <ac:spMk id="2" creationId="{00000000-0000-0000-0000-000000000000}"/>
          </ac:spMkLst>
        </pc:spChg>
        <pc:spChg chg="mod">
          <ac:chgData name="Correa, Jonathan Gabriel" userId="S::jonathangabriel.correa@alumnos.uai.edu.ar::8f265dd2-9b93-4c08-bc3e-56ce057b8ee4" providerId="AD" clId="Web-{0383D6BF-93AB-FD0D-F587-6A66C3469FE2}" dt="2024-07-10T14:28:35.231" v="29"/>
          <ac:spMkLst>
            <pc:docMk/>
            <pc:sldMk cId="0" sldId="263"/>
            <ac:spMk id="3" creationId="{00000000-0000-0000-0000-000000000000}"/>
          </ac:spMkLst>
        </pc:spChg>
        <pc:spChg chg="add">
          <ac:chgData name="Correa, Jonathan Gabriel" userId="S::jonathangabriel.correa@alumnos.uai.edu.ar::8f265dd2-9b93-4c08-bc3e-56ce057b8ee4" providerId="AD" clId="Web-{0383D6BF-93AB-FD0D-F587-6A66C3469FE2}" dt="2024-07-10T14:28:35.231" v="29"/>
          <ac:spMkLst>
            <pc:docMk/>
            <pc:sldMk cId="0" sldId="263"/>
            <ac:spMk id="9" creationId="{C0763A76-9F1C-4FC5-82B7-DD475DA461B2}"/>
          </ac:spMkLst>
        </pc:spChg>
        <pc:spChg chg="add">
          <ac:chgData name="Correa, Jonathan Gabriel" userId="S::jonathangabriel.correa@alumnos.uai.edu.ar::8f265dd2-9b93-4c08-bc3e-56ce057b8ee4" providerId="AD" clId="Web-{0383D6BF-93AB-FD0D-F587-6A66C3469FE2}" dt="2024-07-10T14:28:35.231" v="29"/>
          <ac:spMkLst>
            <pc:docMk/>
            <pc:sldMk cId="0" sldId="263"/>
            <ac:spMk id="11" creationId="{E81BF4F6-F2CF-4984-9D14-D6966D92F99F}"/>
          </ac:spMkLst>
        </pc:spChg>
        <pc:picChg chg="add">
          <ac:chgData name="Correa, Jonathan Gabriel" userId="S::jonathangabriel.correa@alumnos.uai.edu.ar::8f265dd2-9b93-4c08-bc3e-56ce057b8ee4" providerId="AD" clId="Web-{0383D6BF-93AB-FD0D-F587-6A66C3469FE2}" dt="2024-07-10T14:28:35.231" v="29"/>
          <ac:picMkLst>
            <pc:docMk/>
            <pc:sldMk cId="0" sldId="263"/>
            <ac:picMk id="5" creationId="{4F7DDEB7-A601-50FC-C2B5-AFBE0A81F5EB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5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5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38D114-81C7-4018-9AD8-E780864EF95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7530C83-1CDF-4CF4-A59E-C710D0DB380C}">
      <dgm:prSet/>
      <dgm:spPr/>
      <dgm:t>
        <a:bodyPr/>
        <a:lstStyle/>
        <a:p>
          <a:pPr>
            <a:defRPr cap="all"/>
          </a:pPr>
          <a:r>
            <a:rPr lang="en-US"/>
            <a:t>• Manejo de múltiples formatos de audio</a:t>
          </a:r>
        </a:p>
      </dgm:t>
    </dgm:pt>
    <dgm:pt modelId="{9637A37C-75A7-42D1-8098-FF827CDBC370}" type="parTrans" cxnId="{D9E97B57-7951-4EEF-9C69-FACC21C60E82}">
      <dgm:prSet/>
      <dgm:spPr/>
      <dgm:t>
        <a:bodyPr/>
        <a:lstStyle/>
        <a:p>
          <a:endParaRPr lang="en-US"/>
        </a:p>
      </dgm:t>
    </dgm:pt>
    <dgm:pt modelId="{4F894C7D-A945-4941-94C7-2CABF101F50B}" type="sibTrans" cxnId="{D9E97B57-7951-4EEF-9C69-FACC21C60E82}">
      <dgm:prSet/>
      <dgm:spPr/>
      <dgm:t>
        <a:bodyPr/>
        <a:lstStyle/>
        <a:p>
          <a:endParaRPr lang="en-US"/>
        </a:p>
      </dgm:t>
    </dgm:pt>
    <dgm:pt modelId="{0AA27BE6-B296-447E-A7DB-7DA784DE6E56}">
      <dgm:prSet/>
      <dgm:spPr/>
      <dgm:t>
        <a:bodyPr/>
        <a:lstStyle/>
        <a:p>
          <a:pPr>
            <a:defRPr cap="all"/>
          </a:pPr>
          <a:r>
            <a:rPr lang="en-US"/>
            <a:t>• Transcripción de audio a texto</a:t>
          </a:r>
        </a:p>
      </dgm:t>
    </dgm:pt>
    <dgm:pt modelId="{60DE3A23-AC56-4336-8A33-1EEC54C3BFB4}" type="parTrans" cxnId="{CC0FD147-8DC8-40D8-BD52-EA3714C402D8}">
      <dgm:prSet/>
      <dgm:spPr/>
      <dgm:t>
        <a:bodyPr/>
        <a:lstStyle/>
        <a:p>
          <a:endParaRPr lang="en-US"/>
        </a:p>
      </dgm:t>
    </dgm:pt>
    <dgm:pt modelId="{0057BD21-7119-44E9-B985-DA3A14EDEC7F}" type="sibTrans" cxnId="{CC0FD147-8DC8-40D8-BD52-EA3714C402D8}">
      <dgm:prSet/>
      <dgm:spPr/>
      <dgm:t>
        <a:bodyPr/>
        <a:lstStyle/>
        <a:p>
          <a:endParaRPr lang="en-US"/>
        </a:p>
      </dgm:t>
    </dgm:pt>
    <dgm:pt modelId="{C20529E5-D889-4DD3-B208-D34CC5350D26}">
      <dgm:prSet/>
      <dgm:spPr/>
      <dgm:t>
        <a:bodyPr/>
        <a:lstStyle/>
        <a:p>
          <a:pPr>
            <a:defRPr cap="all"/>
          </a:pPr>
          <a:r>
            <a:rPr lang="en-US"/>
            <a:t>• Traducción de transcripciones</a:t>
          </a:r>
        </a:p>
      </dgm:t>
    </dgm:pt>
    <dgm:pt modelId="{F3B31F25-EC34-41B7-8A9B-344919344C69}" type="parTrans" cxnId="{F4C3004C-6878-465C-AC5E-7989C9E0A496}">
      <dgm:prSet/>
      <dgm:spPr/>
      <dgm:t>
        <a:bodyPr/>
        <a:lstStyle/>
        <a:p>
          <a:endParaRPr lang="en-US"/>
        </a:p>
      </dgm:t>
    </dgm:pt>
    <dgm:pt modelId="{A3FB1621-043F-4DA6-AFD8-F731FF574AE1}" type="sibTrans" cxnId="{F4C3004C-6878-465C-AC5E-7989C9E0A496}">
      <dgm:prSet/>
      <dgm:spPr/>
      <dgm:t>
        <a:bodyPr/>
        <a:lstStyle/>
        <a:p>
          <a:endParaRPr lang="en-US"/>
        </a:p>
      </dgm:t>
    </dgm:pt>
    <dgm:pt modelId="{85CA29BF-15F4-4288-AA23-72B7CD92AA8A}">
      <dgm:prSet/>
      <dgm:spPr/>
      <dgm:t>
        <a:bodyPr/>
        <a:lstStyle/>
        <a:p>
          <a:pPr>
            <a:defRPr cap="all"/>
          </a:pPr>
          <a:r>
            <a:rPr lang="en-US"/>
            <a:t>• Reproducción de archivos de audio</a:t>
          </a:r>
        </a:p>
      </dgm:t>
    </dgm:pt>
    <dgm:pt modelId="{0F9EAAC6-5AD0-4F64-9C58-F02E7DB6087B}" type="parTrans" cxnId="{64546BBC-90D5-438F-ABD7-48B38FE7AF33}">
      <dgm:prSet/>
      <dgm:spPr/>
      <dgm:t>
        <a:bodyPr/>
        <a:lstStyle/>
        <a:p>
          <a:endParaRPr lang="en-US"/>
        </a:p>
      </dgm:t>
    </dgm:pt>
    <dgm:pt modelId="{BDAAC966-1689-481F-9829-37C6329CC042}" type="sibTrans" cxnId="{64546BBC-90D5-438F-ABD7-48B38FE7AF33}">
      <dgm:prSet/>
      <dgm:spPr/>
      <dgm:t>
        <a:bodyPr/>
        <a:lstStyle/>
        <a:p>
          <a:endParaRPr lang="en-US"/>
        </a:p>
      </dgm:t>
    </dgm:pt>
    <dgm:pt modelId="{CB139AB5-7EA4-49B0-8C3E-F25BFC827EC6}">
      <dgm:prSet/>
      <dgm:spPr/>
      <dgm:t>
        <a:bodyPr/>
        <a:lstStyle/>
        <a:p>
          <a:pPr>
            <a:defRPr cap="all"/>
          </a:pPr>
          <a:r>
            <a:rPr lang="en-US"/>
            <a:t>• Exportación de transcripciones</a:t>
          </a:r>
        </a:p>
      </dgm:t>
    </dgm:pt>
    <dgm:pt modelId="{F62B35BD-432E-4A89-8208-FE602D3F9E0B}" type="parTrans" cxnId="{BBA47EC3-DC34-4ADF-BF3B-8116BA48B49D}">
      <dgm:prSet/>
      <dgm:spPr/>
      <dgm:t>
        <a:bodyPr/>
        <a:lstStyle/>
        <a:p>
          <a:endParaRPr lang="en-US"/>
        </a:p>
      </dgm:t>
    </dgm:pt>
    <dgm:pt modelId="{8DEFBAEC-13DD-44F2-B7EE-A079BEEE7DDB}" type="sibTrans" cxnId="{BBA47EC3-DC34-4ADF-BF3B-8116BA48B49D}">
      <dgm:prSet/>
      <dgm:spPr/>
      <dgm:t>
        <a:bodyPr/>
        <a:lstStyle/>
        <a:p>
          <a:endParaRPr lang="en-US"/>
        </a:p>
      </dgm:t>
    </dgm:pt>
    <dgm:pt modelId="{49D0BAB6-3723-4C15-BE9C-37638902A883}" type="pres">
      <dgm:prSet presAssocID="{2538D114-81C7-4018-9AD8-E780864EF95E}" presName="root" presStyleCnt="0">
        <dgm:presLayoutVars>
          <dgm:dir/>
          <dgm:resizeHandles val="exact"/>
        </dgm:presLayoutVars>
      </dgm:prSet>
      <dgm:spPr/>
    </dgm:pt>
    <dgm:pt modelId="{B66ED138-AA8E-4E1A-96C6-924F330F575C}" type="pres">
      <dgm:prSet presAssocID="{27530C83-1CDF-4CF4-A59E-C710D0DB380C}" presName="compNode" presStyleCnt="0"/>
      <dgm:spPr/>
    </dgm:pt>
    <dgm:pt modelId="{B09B072B-E1BE-4364-A5BB-71DAC466C74E}" type="pres">
      <dgm:prSet presAssocID="{27530C83-1CDF-4CF4-A59E-C710D0DB380C}" presName="iconBgRect" presStyleLbl="bgShp" presStyleIdx="0" presStyleCnt="5"/>
      <dgm:spPr/>
    </dgm:pt>
    <dgm:pt modelId="{AA0FAA53-8096-4ECA-B171-93C75DDB824B}" type="pres">
      <dgm:prSet presAssocID="{27530C83-1CDF-4CF4-A59E-C710D0DB380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ject"/>
        </a:ext>
      </dgm:extLst>
    </dgm:pt>
    <dgm:pt modelId="{03BE005D-67A0-4A6E-9FE1-2E502AB19F6A}" type="pres">
      <dgm:prSet presAssocID="{27530C83-1CDF-4CF4-A59E-C710D0DB380C}" presName="spaceRect" presStyleCnt="0"/>
      <dgm:spPr/>
    </dgm:pt>
    <dgm:pt modelId="{B67F64C1-4915-4988-B45D-62F9037CD40D}" type="pres">
      <dgm:prSet presAssocID="{27530C83-1CDF-4CF4-A59E-C710D0DB380C}" presName="textRect" presStyleLbl="revTx" presStyleIdx="0" presStyleCnt="5">
        <dgm:presLayoutVars>
          <dgm:chMax val="1"/>
          <dgm:chPref val="1"/>
        </dgm:presLayoutVars>
      </dgm:prSet>
      <dgm:spPr/>
    </dgm:pt>
    <dgm:pt modelId="{6D551978-985F-483F-BB87-004DD900E2D5}" type="pres">
      <dgm:prSet presAssocID="{4F894C7D-A945-4941-94C7-2CABF101F50B}" presName="sibTrans" presStyleCnt="0"/>
      <dgm:spPr/>
    </dgm:pt>
    <dgm:pt modelId="{936A49BB-A8B7-4B6D-AFA9-9996FEF2A62D}" type="pres">
      <dgm:prSet presAssocID="{0AA27BE6-B296-447E-A7DB-7DA784DE6E56}" presName="compNode" presStyleCnt="0"/>
      <dgm:spPr/>
    </dgm:pt>
    <dgm:pt modelId="{AC7B1F5D-7AAD-4ADF-B167-D08FBA381E54}" type="pres">
      <dgm:prSet presAssocID="{0AA27BE6-B296-447E-A7DB-7DA784DE6E56}" presName="iconBgRect" presStyleLbl="bgShp" presStyleIdx="1" presStyleCnt="5"/>
      <dgm:spPr/>
    </dgm:pt>
    <dgm:pt modelId="{EBC091CD-A12E-4549-818D-8FB29F68ED2E}" type="pres">
      <dgm:prSet presAssocID="{0AA27BE6-B296-447E-A7DB-7DA784DE6E5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2B2F77A5-A5F0-4673-8794-F88FF1BD70F1}" type="pres">
      <dgm:prSet presAssocID="{0AA27BE6-B296-447E-A7DB-7DA784DE6E56}" presName="spaceRect" presStyleCnt="0"/>
      <dgm:spPr/>
    </dgm:pt>
    <dgm:pt modelId="{07A28FFA-57FD-46F0-BA0B-B78061976023}" type="pres">
      <dgm:prSet presAssocID="{0AA27BE6-B296-447E-A7DB-7DA784DE6E56}" presName="textRect" presStyleLbl="revTx" presStyleIdx="1" presStyleCnt="5">
        <dgm:presLayoutVars>
          <dgm:chMax val="1"/>
          <dgm:chPref val="1"/>
        </dgm:presLayoutVars>
      </dgm:prSet>
      <dgm:spPr/>
    </dgm:pt>
    <dgm:pt modelId="{1CC9A838-61E8-491B-8359-F53AECF6DBA8}" type="pres">
      <dgm:prSet presAssocID="{0057BD21-7119-44E9-B985-DA3A14EDEC7F}" presName="sibTrans" presStyleCnt="0"/>
      <dgm:spPr/>
    </dgm:pt>
    <dgm:pt modelId="{96B329BD-3A42-4C6D-BB41-162AF7780678}" type="pres">
      <dgm:prSet presAssocID="{C20529E5-D889-4DD3-B208-D34CC5350D26}" presName="compNode" presStyleCnt="0"/>
      <dgm:spPr/>
    </dgm:pt>
    <dgm:pt modelId="{CB704DAA-0619-45F5-9A87-AC32F16A3B39}" type="pres">
      <dgm:prSet presAssocID="{C20529E5-D889-4DD3-B208-D34CC5350D26}" presName="iconBgRect" presStyleLbl="bgShp" presStyleIdx="2" presStyleCnt="5"/>
      <dgm:spPr/>
    </dgm:pt>
    <dgm:pt modelId="{38A66BBF-E67B-458D-AC53-71CA96F8624D}" type="pres">
      <dgm:prSet presAssocID="{C20529E5-D889-4DD3-B208-D34CC5350D2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43ACA25C-ED65-4351-B23E-78937C5503DC}" type="pres">
      <dgm:prSet presAssocID="{C20529E5-D889-4DD3-B208-D34CC5350D26}" presName="spaceRect" presStyleCnt="0"/>
      <dgm:spPr/>
    </dgm:pt>
    <dgm:pt modelId="{247553F7-C613-47A4-94EA-DC461DFF9653}" type="pres">
      <dgm:prSet presAssocID="{C20529E5-D889-4DD3-B208-D34CC5350D26}" presName="textRect" presStyleLbl="revTx" presStyleIdx="2" presStyleCnt="5">
        <dgm:presLayoutVars>
          <dgm:chMax val="1"/>
          <dgm:chPref val="1"/>
        </dgm:presLayoutVars>
      </dgm:prSet>
      <dgm:spPr/>
    </dgm:pt>
    <dgm:pt modelId="{5946B4A5-807A-4BB8-8C2A-4FECBC665463}" type="pres">
      <dgm:prSet presAssocID="{A3FB1621-043F-4DA6-AFD8-F731FF574AE1}" presName="sibTrans" presStyleCnt="0"/>
      <dgm:spPr/>
    </dgm:pt>
    <dgm:pt modelId="{4F971CCD-A453-4F4C-AC10-E7A9CB556170}" type="pres">
      <dgm:prSet presAssocID="{85CA29BF-15F4-4288-AA23-72B7CD92AA8A}" presName="compNode" presStyleCnt="0"/>
      <dgm:spPr/>
    </dgm:pt>
    <dgm:pt modelId="{4E55C8EB-EA07-418E-BE5E-4A47CCBB50E5}" type="pres">
      <dgm:prSet presAssocID="{85CA29BF-15F4-4288-AA23-72B7CD92AA8A}" presName="iconBgRect" presStyleLbl="bgShp" presStyleIdx="3" presStyleCnt="5"/>
      <dgm:spPr/>
    </dgm:pt>
    <dgm:pt modelId="{6FF0242D-6B61-4ACD-8D20-F9F479C8DE98}" type="pres">
      <dgm:prSet presAssocID="{85CA29BF-15F4-4288-AA23-72B7CD92AA8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ord"/>
        </a:ext>
      </dgm:extLst>
    </dgm:pt>
    <dgm:pt modelId="{6216161A-A549-4537-BFC4-3D7AACF5C550}" type="pres">
      <dgm:prSet presAssocID="{85CA29BF-15F4-4288-AA23-72B7CD92AA8A}" presName="spaceRect" presStyleCnt="0"/>
      <dgm:spPr/>
    </dgm:pt>
    <dgm:pt modelId="{B2C2C9D5-7DF5-48E1-B193-9E76D2864E61}" type="pres">
      <dgm:prSet presAssocID="{85CA29BF-15F4-4288-AA23-72B7CD92AA8A}" presName="textRect" presStyleLbl="revTx" presStyleIdx="3" presStyleCnt="5">
        <dgm:presLayoutVars>
          <dgm:chMax val="1"/>
          <dgm:chPref val="1"/>
        </dgm:presLayoutVars>
      </dgm:prSet>
      <dgm:spPr/>
    </dgm:pt>
    <dgm:pt modelId="{55AD3556-5F6B-42B4-9859-F892D0C0E390}" type="pres">
      <dgm:prSet presAssocID="{BDAAC966-1689-481F-9829-37C6329CC042}" presName="sibTrans" presStyleCnt="0"/>
      <dgm:spPr/>
    </dgm:pt>
    <dgm:pt modelId="{B3985AD3-37C5-4ECA-A724-2E4EE7932D43}" type="pres">
      <dgm:prSet presAssocID="{CB139AB5-7EA4-49B0-8C3E-F25BFC827EC6}" presName="compNode" presStyleCnt="0"/>
      <dgm:spPr/>
    </dgm:pt>
    <dgm:pt modelId="{4F048184-E837-4512-B25D-A725DADAD45C}" type="pres">
      <dgm:prSet presAssocID="{CB139AB5-7EA4-49B0-8C3E-F25BFC827EC6}" presName="iconBgRect" presStyleLbl="bgShp" presStyleIdx="4" presStyleCnt="5"/>
      <dgm:spPr/>
    </dgm:pt>
    <dgm:pt modelId="{23806A9A-1689-486E-86F0-EFB848B5C17D}" type="pres">
      <dgm:prSet presAssocID="{CB139AB5-7EA4-49B0-8C3E-F25BFC827EC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"/>
        </a:ext>
      </dgm:extLst>
    </dgm:pt>
    <dgm:pt modelId="{BB08E5D7-E50E-4319-B724-6C6EA9818B97}" type="pres">
      <dgm:prSet presAssocID="{CB139AB5-7EA4-49B0-8C3E-F25BFC827EC6}" presName="spaceRect" presStyleCnt="0"/>
      <dgm:spPr/>
    </dgm:pt>
    <dgm:pt modelId="{071DB675-9203-4EA1-8F17-0B91528FD59E}" type="pres">
      <dgm:prSet presAssocID="{CB139AB5-7EA4-49B0-8C3E-F25BFC827EC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6494124-E5EB-493A-8456-451258549A99}" type="presOf" srcId="{C20529E5-D889-4DD3-B208-D34CC5350D26}" destId="{247553F7-C613-47A4-94EA-DC461DFF9653}" srcOrd="0" destOrd="0" presId="urn:microsoft.com/office/officeart/2018/5/layout/IconCircleLabelList"/>
    <dgm:cxn modelId="{8F3D5C5B-1E92-4B6C-94D1-1A76AD094C24}" type="presOf" srcId="{CB139AB5-7EA4-49B0-8C3E-F25BFC827EC6}" destId="{071DB675-9203-4EA1-8F17-0B91528FD59E}" srcOrd="0" destOrd="0" presId="urn:microsoft.com/office/officeart/2018/5/layout/IconCircleLabelList"/>
    <dgm:cxn modelId="{CC0FD147-8DC8-40D8-BD52-EA3714C402D8}" srcId="{2538D114-81C7-4018-9AD8-E780864EF95E}" destId="{0AA27BE6-B296-447E-A7DB-7DA784DE6E56}" srcOrd="1" destOrd="0" parTransId="{60DE3A23-AC56-4336-8A33-1EEC54C3BFB4}" sibTransId="{0057BD21-7119-44E9-B985-DA3A14EDEC7F}"/>
    <dgm:cxn modelId="{F4C3004C-6878-465C-AC5E-7989C9E0A496}" srcId="{2538D114-81C7-4018-9AD8-E780864EF95E}" destId="{C20529E5-D889-4DD3-B208-D34CC5350D26}" srcOrd="2" destOrd="0" parTransId="{F3B31F25-EC34-41B7-8A9B-344919344C69}" sibTransId="{A3FB1621-043F-4DA6-AFD8-F731FF574AE1}"/>
    <dgm:cxn modelId="{057A9A50-98C3-4999-8C27-CA033C08B807}" type="presOf" srcId="{85CA29BF-15F4-4288-AA23-72B7CD92AA8A}" destId="{B2C2C9D5-7DF5-48E1-B193-9E76D2864E61}" srcOrd="0" destOrd="0" presId="urn:microsoft.com/office/officeart/2018/5/layout/IconCircleLabelList"/>
    <dgm:cxn modelId="{D9E97B57-7951-4EEF-9C69-FACC21C60E82}" srcId="{2538D114-81C7-4018-9AD8-E780864EF95E}" destId="{27530C83-1CDF-4CF4-A59E-C710D0DB380C}" srcOrd="0" destOrd="0" parTransId="{9637A37C-75A7-42D1-8098-FF827CDBC370}" sibTransId="{4F894C7D-A945-4941-94C7-2CABF101F50B}"/>
    <dgm:cxn modelId="{8D3A5891-3B2D-4ADB-9029-0CABAFBAC07B}" type="presOf" srcId="{0AA27BE6-B296-447E-A7DB-7DA784DE6E56}" destId="{07A28FFA-57FD-46F0-BA0B-B78061976023}" srcOrd="0" destOrd="0" presId="urn:microsoft.com/office/officeart/2018/5/layout/IconCircleLabelList"/>
    <dgm:cxn modelId="{64546BBC-90D5-438F-ABD7-48B38FE7AF33}" srcId="{2538D114-81C7-4018-9AD8-E780864EF95E}" destId="{85CA29BF-15F4-4288-AA23-72B7CD92AA8A}" srcOrd="3" destOrd="0" parTransId="{0F9EAAC6-5AD0-4F64-9C58-F02E7DB6087B}" sibTransId="{BDAAC966-1689-481F-9829-37C6329CC042}"/>
    <dgm:cxn modelId="{BBA47EC3-DC34-4ADF-BF3B-8116BA48B49D}" srcId="{2538D114-81C7-4018-9AD8-E780864EF95E}" destId="{CB139AB5-7EA4-49B0-8C3E-F25BFC827EC6}" srcOrd="4" destOrd="0" parTransId="{F62B35BD-432E-4A89-8208-FE602D3F9E0B}" sibTransId="{8DEFBAEC-13DD-44F2-B7EE-A079BEEE7DDB}"/>
    <dgm:cxn modelId="{4A5605D9-1F83-4F7A-B8C3-2F89A80612EB}" type="presOf" srcId="{2538D114-81C7-4018-9AD8-E780864EF95E}" destId="{49D0BAB6-3723-4C15-BE9C-37638902A883}" srcOrd="0" destOrd="0" presId="urn:microsoft.com/office/officeart/2018/5/layout/IconCircleLabelList"/>
    <dgm:cxn modelId="{266F4FEE-FF7D-47D0-A4B1-B27B87C3E76E}" type="presOf" srcId="{27530C83-1CDF-4CF4-A59E-C710D0DB380C}" destId="{B67F64C1-4915-4988-B45D-62F9037CD40D}" srcOrd="0" destOrd="0" presId="urn:microsoft.com/office/officeart/2018/5/layout/IconCircleLabelList"/>
    <dgm:cxn modelId="{6D41344A-5D20-4944-B3DC-11B2AB81B322}" type="presParOf" srcId="{49D0BAB6-3723-4C15-BE9C-37638902A883}" destId="{B66ED138-AA8E-4E1A-96C6-924F330F575C}" srcOrd="0" destOrd="0" presId="urn:microsoft.com/office/officeart/2018/5/layout/IconCircleLabelList"/>
    <dgm:cxn modelId="{2983D7F8-2A65-46B1-84A5-9887B81ABDA4}" type="presParOf" srcId="{B66ED138-AA8E-4E1A-96C6-924F330F575C}" destId="{B09B072B-E1BE-4364-A5BB-71DAC466C74E}" srcOrd="0" destOrd="0" presId="urn:microsoft.com/office/officeart/2018/5/layout/IconCircleLabelList"/>
    <dgm:cxn modelId="{61DBDE92-1B9F-4D4C-AF60-9E0D22DF7A4C}" type="presParOf" srcId="{B66ED138-AA8E-4E1A-96C6-924F330F575C}" destId="{AA0FAA53-8096-4ECA-B171-93C75DDB824B}" srcOrd="1" destOrd="0" presId="urn:microsoft.com/office/officeart/2018/5/layout/IconCircleLabelList"/>
    <dgm:cxn modelId="{7E079AE4-9E2F-4887-AEE3-9BC9375B5558}" type="presParOf" srcId="{B66ED138-AA8E-4E1A-96C6-924F330F575C}" destId="{03BE005D-67A0-4A6E-9FE1-2E502AB19F6A}" srcOrd="2" destOrd="0" presId="urn:microsoft.com/office/officeart/2018/5/layout/IconCircleLabelList"/>
    <dgm:cxn modelId="{D0A0804D-0B65-4DA6-93AA-59F0145860AC}" type="presParOf" srcId="{B66ED138-AA8E-4E1A-96C6-924F330F575C}" destId="{B67F64C1-4915-4988-B45D-62F9037CD40D}" srcOrd="3" destOrd="0" presId="urn:microsoft.com/office/officeart/2018/5/layout/IconCircleLabelList"/>
    <dgm:cxn modelId="{59A5DA8D-5E90-4674-9C9C-2F77F042F6F6}" type="presParOf" srcId="{49D0BAB6-3723-4C15-BE9C-37638902A883}" destId="{6D551978-985F-483F-BB87-004DD900E2D5}" srcOrd="1" destOrd="0" presId="urn:microsoft.com/office/officeart/2018/5/layout/IconCircleLabelList"/>
    <dgm:cxn modelId="{4D0F6836-EBDB-4454-92E6-6635B9F3C3F2}" type="presParOf" srcId="{49D0BAB6-3723-4C15-BE9C-37638902A883}" destId="{936A49BB-A8B7-4B6D-AFA9-9996FEF2A62D}" srcOrd="2" destOrd="0" presId="urn:microsoft.com/office/officeart/2018/5/layout/IconCircleLabelList"/>
    <dgm:cxn modelId="{78D183B6-638A-40FD-8D57-90008118CEC8}" type="presParOf" srcId="{936A49BB-A8B7-4B6D-AFA9-9996FEF2A62D}" destId="{AC7B1F5D-7AAD-4ADF-B167-D08FBA381E54}" srcOrd="0" destOrd="0" presId="urn:microsoft.com/office/officeart/2018/5/layout/IconCircleLabelList"/>
    <dgm:cxn modelId="{AC1272E9-3475-419F-809A-28068525D10C}" type="presParOf" srcId="{936A49BB-A8B7-4B6D-AFA9-9996FEF2A62D}" destId="{EBC091CD-A12E-4549-818D-8FB29F68ED2E}" srcOrd="1" destOrd="0" presId="urn:microsoft.com/office/officeart/2018/5/layout/IconCircleLabelList"/>
    <dgm:cxn modelId="{7B565FB3-06BA-4B00-87F6-08DA4DB6376F}" type="presParOf" srcId="{936A49BB-A8B7-4B6D-AFA9-9996FEF2A62D}" destId="{2B2F77A5-A5F0-4673-8794-F88FF1BD70F1}" srcOrd="2" destOrd="0" presId="urn:microsoft.com/office/officeart/2018/5/layout/IconCircleLabelList"/>
    <dgm:cxn modelId="{444DDA75-9CDA-432E-BF84-946F39DD1360}" type="presParOf" srcId="{936A49BB-A8B7-4B6D-AFA9-9996FEF2A62D}" destId="{07A28FFA-57FD-46F0-BA0B-B78061976023}" srcOrd="3" destOrd="0" presId="urn:microsoft.com/office/officeart/2018/5/layout/IconCircleLabelList"/>
    <dgm:cxn modelId="{FD37CC86-49F1-4402-9315-7F17E64110E9}" type="presParOf" srcId="{49D0BAB6-3723-4C15-BE9C-37638902A883}" destId="{1CC9A838-61E8-491B-8359-F53AECF6DBA8}" srcOrd="3" destOrd="0" presId="urn:microsoft.com/office/officeart/2018/5/layout/IconCircleLabelList"/>
    <dgm:cxn modelId="{2BC61D2C-4574-4832-9B2F-EFDFAFF21619}" type="presParOf" srcId="{49D0BAB6-3723-4C15-BE9C-37638902A883}" destId="{96B329BD-3A42-4C6D-BB41-162AF7780678}" srcOrd="4" destOrd="0" presId="urn:microsoft.com/office/officeart/2018/5/layout/IconCircleLabelList"/>
    <dgm:cxn modelId="{A3DB0202-B507-4ADC-9E11-8CBB6B4BBAF2}" type="presParOf" srcId="{96B329BD-3A42-4C6D-BB41-162AF7780678}" destId="{CB704DAA-0619-45F5-9A87-AC32F16A3B39}" srcOrd="0" destOrd="0" presId="urn:microsoft.com/office/officeart/2018/5/layout/IconCircleLabelList"/>
    <dgm:cxn modelId="{A9F0A551-EF92-4D28-81BE-897C2EF87C78}" type="presParOf" srcId="{96B329BD-3A42-4C6D-BB41-162AF7780678}" destId="{38A66BBF-E67B-458D-AC53-71CA96F8624D}" srcOrd="1" destOrd="0" presId="urn:microsoft.com/office/officeart/2018/5/layout/IconCircleLabelList"/>
    <dgm:cxn modelId="{94256A92-E27E-4825-9BBD-C2FB81BE7CE4}" type="presParOf" srcId="{96B329BD-3A42-4C6D-BB41-162AF7780678}" destId="{43ACA25C-ED65-4351-B23E-78937C5503DC}" srcOrd="2" destOrd="0" presId="urn:microsoft.com/office/officeart/2018/5/layout/IconCircleLabelList"/>
    <dgm:cxn modelId="{B734F5AF-BFEB-4059-93EA-4D8A1DCD950B}" type="presParOf" srcId="{96B329BD-3A42-4C6D-BB41-162AF7780678}" destId="{247553F7-C613-47A4-94EA-DC461DFF9653}" srcOrd="3" destOrd="0" presId="urn:microsoft.com/office/officeart/2018/5/layout/IconCircleLabelList"/>
    <dgm:cxn modelId="{80451F63-5698-43D5-A3E1-1E9D6D8BF07C}" type="presParOf" srcId="{49D0BAB6-3723-4C15-BE9C-37638902A883}" destId="{5946B4A5-807A-4BB8-8C2A-4FECBC665463}" srcOrd="5" destOrd="0" presId="urn:microsoft.com/office/officeart/2018/5/layout/IconCircleLabelList"/>
    <dgm:cxn modelId="{48A34440-1A2C-4F9E-B0F7-3149090925D6}" type="presParOf" srcId="{49D0BAB6-3723-4C15-BE9C-37638902A883}" destId="{4F971CCD-A453-4F4C-AC10-E7A9CB556170}" srcOrd="6" destOrd="0" presId="urn:microsoft.com/office/officeart/2018/5/layout/IconCircleLabelList"/>
    <dgm:cxn modelId="{1750D014-672E-45C4-A2E6-7BC10A749386}" type="presParOf" srcId="{4F971CCD-A453-4F4C-AC10-E7A9CB556170}" destId="{4E55C8EB-EA07-418E-BE5E-4A47CCBB50E5}" srcOrd="0" destOrd="0" presId="urn:microsoft.com/office/officeart/2018/5/layout/IconCircleLabelList"/>
    <dgm:cxn modelId="{9E514092-7110-4DF4-923A-21824B1876BB}" type="presParOf" srcId="{4F971CCD-A453-4F4C-AC10-E7A9CB556170}" destId="{6FF0242D-6B61-4ACD-8D20-F9F479C8DE98}" srcOrd="1" destOrd="0" presId="urn:microsoft.com/office/officeart/2018/5/layout/IconCircleLabelList"/>
    <dgm:cxn modelId="{DD21BE47-F38A-443C-9271-DD1F75A22EB5}" type="presParOf" srcId="{4F971CCD-A453-4F4C-AC10-E7A9CB556170}" destId="{6216161A-A549-4537-BFC4-3D7AACF5C550}" srcOrd="2" destOrd="0" presId="urn:microsoft.com/office/officeart/2018/5/layout/IconCircleLabelList"/>
    <dgm:cxn modelId="{F849DCE0-83CA-47CC-810A-E8BA7B2B7A39}" type="presParOf" srcId="{4F971CCD-A453-4F4C-AC10-E7A9CB556170}" destId="{B2C2C9D5-7DF5-48E1-B193-9E76D2864E61}" srcOrd="3" destOrd="0" presId="urn:microsoft.com/office/officeart/2018/5/layout/IconCircleLabelList"/>
    <dgm:cxn modelId="{BB0F1AEC-21EB-46F5-BA4B-1AC48A8BE998}" type="presParOf" srcId="{49D0BAB6-3723-4C15-BE9C-37638902A883}" destId="{55AD3556-5F6B-42B4-9859-F892D0C0E390}" srcOrd="7" destOrd="0" presId="urn:microsoft.com/office/officeart/2018/5/layout/IconCircleLabelList"/>
    <dgm:cxn modelId="{D158511F-DF53-4CCA-8DB5-106AFF0F9921}" type="presParOf" srcId="{49D0BAB6-3723-4C15-BE9C-37638902A883}" destId="{B3985AD3-37C5-4ECA-A724-2E4EE7932D43}" srcOrd="8" destOrd="0" presId="urn:microsoft.com/office/officeart/2018/5/layout/IconCircleLabelList"/>
    <dgm:cxn modelId="{AB761F18-F373-4CF3-8C49-B9D34F0BF946}" type="presParOf" srcId="{B3985AD3-37C5-4ECA-A724-2E4EE7932D43}" destId="{4F048184-E837-4512-B25D-A725DADAD45C}" srcOrd="0" destOrd="0" presId="urn:microsoft.com/office/officeart/2018/5/layout/IconCircleLabelList"/>
    <dgm:cxn modelId="{C5666586-8DE3-4E3C-8392-0F16DFF44C50}" type="presParOf" srcId="{B3985AD3-37C5-4ECA-A724-2E4EE7932D43}" destId="{23806A9A-1689-486E-86F0-EFB848B5C17D}" srcOrd="1" destOrd="0" presId="urn:microsoft.com/office/officeart/2018/5/layout/IconCircleLabelList"/>
    <dgm:cxn modelId="{E38F7D22-A50C-4DC5-BC86-19E0B16F0CE6}" type="presParOf" srcId="{B3985AD3-37C5-4ECA-A724-2E4EE7932D43}" destId="{BB08E5D7-E50E-4319-B724-6C6EA9818B97}" srcOrd="2" destOrd="0" presId="urn:microsoft.com/office/officeart/2018/5/layout/IconCircleLabelList"/>
    <dgm:cxn modelId="{DF307F8B-2FFB-4843-95E5-E62988E52DF8}" type="presParOf" srcId="{B3985AD3-37C5-4ECA-A724-2E4EE7932D43}" destId="{071DB675-9203-4EA1-8F17-0B91528FD59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C0033A-D3C0-4F8B-92E7-8E348A522ED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91112A7-A7C2-47BD-8DBC-4661627F6D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Selección múltiple de archivos</a:t>
          </a:r>
        </a:p>
      </dgm:t>
    </dgm:pt>
    <dgm:pt modelId="{32D399CB-EE20-4A1B-93A8-164C43071B82}" type="parTrans" cxnId="{62D45F59-C727-4C39-B027-AEB303B5D602}">
      <dgm:prSet/>
      <dgm:spPr/>
      <dgm:t>
        <a:bodyPr/>
        <a:lstStyle/>
        <a:p>
          <a:endParaRPr lang="en-US"/>
        </a:p>
      </dgm:t>
    </dgm:pt>
    <dgm:pt modelId="{28B7439C-931E-4A9F-AA11-CE7EE8E529C1}" type="sibTrans" cxnId="{62D45F59-C727-4C39-B027-AEB303B5D602}">
      <dgm:prSet/>
      <dgm:spPr/>
      <dgm:t>
        <a:bodyPr/>
        <a:lstStyle/>
        <a:p>
          <a:endParaRPr lang="en-US"/>
        </a:p>
      </dgm:t>
    </dgm:pt>
    <dgm:pt modelId="{BFC04079-1542-4988-84C6-4FA646B470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Visualización en lista</a:t>
          </a:r>
        </a:p>
      </dgm:t>
    </dgm:pt>
    <dgm:pt modelId="{278E49F4-EAE1-477B-AA1F-9D5CBA20C20D}" type="parTrans" cxnId="{01E76295-5B0B-4CA4-99EE-2FEFC6224F14}">
      <dgm:prSet/>
      <dgm:spPr/>
      <dgm:t>
        <a:bodyPr/>
        <a:lstStyle/>
        <a:p>
          <a:endParaRPr lang="en-US"/>
        </a:p>
      </dgm:t>
    </dgm:pt>
    <dgm:pt modelId="{7F203622-AEEA-408B-8A6A-9ABB83E661E1}" type="sibTrans" cxnId="{01E76295-5B0B-4CA4-99EE-2FEFC6224F14}">
      <dgm:prSet/>
      <dgm:spPr/>
      <dgm:t>
        <a:bodyPr/>
        <a:lstStyle/>
        <a:p>
          <a:endParaRPr lang="en-US"/>
        </a:p>
      </dgm:t>
    </dgm:pt>
    <dgm:pt modelId="{FE9B8669-72A8-4F0D-8B61-2FA7EDC4A6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Opción para borrar archivos</a:t>
          </a:r>
        </a:p>
      </dgm:t>
    </dgm:pt>
    <dgm:pt modelId="{D4D0A06A-0F16-412C-AFE1-EB994DABED4A}" type="parTrans" cxnId="{4619C617-021E-42ED-856F-6D6D54664554}">
      <dgm:prSet/>
      <dgm:spPr/>
      <dgm:t>
        <a:bodyPr/>
        <a:lstStyle/>
        <a:p>
          <a:endParaRPr lang="en-US"/>
        </a:p>
      </dgm:t>
    </dgm:pt>
    <dgm:pt modelId="{B941118C-BDE1-4B17-9288-4E69333447D7}" type="sibTrans" cxnId="{4619C617-021E-42ED-856F-6D6D54664554}">
      <dgm:prSet/>
      <dgm:spPr/>
      <dgm:t>
        <a:bodyPr/>
        <a:lstStyle/>
        <a:p>
          <a:endParaRPr lang="en-US"/>
        </a:p>
      </dgm:t>
    </dgm:pt>
    <dgm:pt modelId="{4CDC1730-3D96-4DFF-8DE8-792033B5C0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Soporta formatos: MP3, WAV, FLAC, OGG, M4A, MP4, AAC</a:t>
          </a:r>
        </a:p>
      </dgm:t>
    </dgm:pt>
    <dgm:pt modelId="{9834DD34-715A-46A8-B9B3-107240C5722F}" type="parTrans" cxnId="{E766F275-1CCE-468C-B54C-630ED6049B61}">
      <dgm:prSet/>
      <dgm:spPr/>
      <dgm:t>
        <a:bodyPr/>
        <a:lstStyle/>
        <a:p>
          <a:endParaRPr lang="en-US"/>
        </a:p>
      </dgm:t>
    </dgm:pt>
    <dgm:pt modelId="{D5310BDC-5B05-40E8-9116-71903F32A4C4}" type="sibTrans" cxnId="{E766F275-1CCE-468C-B54C-630ED6049B61}">
      <dgm:prSet/>
      <dgm:spPr/>
      <dgm:t>
        <a:bodyPr/>
        <a:lstStyle/>
        <a:p>
          <a:endParaRPr lang="en-US"/>
        </a:p>
      </dgm:t>
    </dgm:pt>
    <dgm:pt modelId="{157585FE-73B6-494E-9E5F-80A501D7FD0C}" type="pres">
      <dgm:prSet presAssocID="{94C0033A-D3C0-4F8B-92E7-8E348A522ED8}" presName="root" presStyleCnt="0">
        <dgm:presLayoutVars>
          <dgm:dir/>
          <dgm:resizeHandles val="exact"/>
        </dgm:presLayoutVars>
      </dgm:prSet>
      <dgm:spPr/>
    </dgm:pt>
    <dgm:pt modelId="{D540531A-C527-46AC-AAA2-58AC77F3C648}" type="pres">
      <dgm:prSet presAssocID="{A91112A7-A7C2-47BD-8DBC-4661627F6DAA}" presName="compNode" presStyleCnt="0"/>
      <dgm:spPr/>
    </dgm:pt>
    <dgm:pt modelId="{16348BBD-8BF0-43EF-9B6A-167B2BCFE253}" type="pres">
      <dgm:prSet presAssocID="{A91112A7-A7C2-47BD-8DBC-4661627F6DA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2EF106A7-9E61-4B1D-8E35-1A232EF7CC89}" type="pres">
      <dgm:prSet presAssocID="{A91112A7-A7C2-47BD-8DBC-4661627F6DAA}" presName="spaceRect" presStyleCnt="0"/>
      <dgm:spPr/>
    </dgm:pt>
    <dgm:pt modelId="{0C93D050-3C33-4FB4-A3B1-FA4D81E46565}" type="pres">
      <dgm:prSet presAssocID="{A91112A7-A7C2-47BD-8DBC-4661627F6DAA}" presName="textRect" presStyleLbl="revTx" presStyleIdx="0" presStyleCnt="4">
        <dgm:presLayoutVars>
          <dgm:chMax val="1"/>
          <dgm:chPref val="1"/>
        </dgm:presLayoutVars>
      </dgm:prSet>
      <dgm:spPr/>
    </dgm:pt>
    <dgm:pt modelId="{044CD545-B60D-456E-8DB4-AB39A632D9E2}" type="pres">
      <dgm:prSet presAssocID="{28B7439C-931E-4A9F-AA11-CE7EE8E529C1}" presName="sibTrans" presStyleCnt="0"/>
      <dgm:spPr/>
    </dgm:pt>
    <dgm:pt modelId="{61869F81-50C6-4846-9CDF-DE482B498BEE}" type="pres">
      <dgm:prSet presAssocID="{BFC04079-1542-4988-84C6-4FA646B4709D}" presName="compNode" presStyleCnt="0"/>
      <dgm:spPr/>
    </dgm:pt>
    <dgm:pt modelId="{81D94D5E-9B9E-42B3-BE3A-0A6B51753012}" type="pres">
      <dgm:prSet presAssocID="{BFC04079-1542-4988-84C6-4FA646B4709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57BAEEED-76A2-44C7-9C11-A4E8E7E0BCD3}" type="pres">
      <dgm:prSet presAssocID="{BFC04079-1542-4988-84C6-4FA646B4709D}" presName="spaceRect" presStyleCnt="0"/>
      <dgm:spPr/>
    </dgm:pt>
    <dgm:pt modelId="{2F9E0D97-F4C5-4026-A2E7-E83F2AA1D85A}" type="pres">
      <dgm:prSet presAssocID="{BFC04079-1542-4988-84C6-4FA646B4709D}" presName="textRect" presStyleLbl="revTx" presStyleIdx="1" presStyleCnt="4">
        <dgm:presLayoutVars>
          <dgm:chMax val="1"/>
          <dgm:chPref val="1"/>
        </dgm:presLayoutVars>
      </dgm:prSet>
      <dgm:spPr/>
    </dgm:pt>
    <dgm:pt modelId="{FB4ED65B-EE17-46B1-B3C2-681171F6D437}" type="pres">
      <dgm:prSet presAssocID="{7F203622-AEEA-408B-8A6A-9ABB83E661E1}" presName="sibTrans" presStyleCnt="0"/>
      <dgm:spPr/>
    </dgm:pt>
    <dgm:pt modelId="{ACF58FB0-39F8-43D7-B9C2-C75853AE775B}" type="pres">
      <dgm:prSet presAssocID="{FE9B8669-72A8-4F0D-8B61-2FA7EDC4A60E}" presName="compNode" presStyleCnt="0"/>
      <dgm:spPr/>
    </dgm:pt>
    <dgm:pt modelId="{A82C6162-2F51-4F38-B915-6EECE0EDE280}" type="pres">
      <dgm:prSet presAssocID="{FE9B8669-72A8-4F0D-8B61-2FA7EDC4A60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raser"/>
        </a:ext>
      </dgm:extLst>
    </dgm:pt>
    <dgm:pt modelId="{69885DC3-B342-414D-A766-7E7923619B39}" type="pres">
      <dgm:prSet presAssocID="{FE9B8669-72A8-4F0D-8B61-2FA7EDC4A60E}" presName="spaceRect" presStyleCnt="0"/>
      <dgm:spPr/>
    </dgm:pt>
    <dgm:pt modelId="{04218FFF-37A5-43B7-910C-70BBD730FF27}" type="pres">
      <dgm:prSet presAssocID="{FE9B8669-72A8-4F0D-8B61-2FA7EDC4A60E}" presName="textRect" presStyleLbl="revTx" presStyleIdx="2" presStyleCnt="4">
        <dgm:presLayoutVars>
          <dgm:chMax val="1"/>
          <dgm:chPref val="1"/>
        </dgm:presLayoutVars>
      </dgm:prSet>
      <dgm:spPr/>
    </dgm:pt>
    <dgm:pt modelId="{C0D1FD94-BA72-4E1A-99FB-9676B97373E7}" type="pres">
      <dgm:prSet presAssocID="{B941118C-BDE1-4B17-9288-4E69333447D7}" presName="sibTrans" presStyleCnt="0"/>
      <dgm:spPr/>
    </dgm:pt>
    <dgm:pt modelId="{CB07FA07-F2FA-4676-A644-9E58873DD68D}" type="pres">
      <dgm:prSet presAssocID="{4CDC1730-3D96-4DFF-8DE8-792033B5C004}" presName="compNode" presStyleCnt="0"/>
      <dgm:spPr/>
    </dgm:pt>
    <dgm:pt modelId="{6E8EB0B2-313C-4349-AA95-17A28045111A}" type="pres">
      <dgm:prSet presAssocID="{4CDC1730-3D96-4DFF-8DE8-792033B5C00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0461C9A4-08AB-45DF-9EE7-A009689CB85D}" type="pres">
      <dgm:prSet presAssocID="{4CDC1730-3D96-4DFF-8DE8-792033B5C004}" presName="spaceRect" presStyleCnt="0"/>
      <dgm:spPr/>
    </dgm:pt>
    <dgm:pt modelId="{DFD74402-6045-49C0-B1F1-D9EB1897D97B}" type="pres">
      <dgm:prSet presAssocID="{4CDC1730-3D96-4DFF-8DE8-792033B5C00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619C617-021E-42ED-856F-6D6D54664554}" srcId="{94C0033A-D3C0-4F8B-92E7-8E348A522ED8}" destId="{FE9B8669-72A8-4F0D-8B61-2FA7EDC4A60E}" srcOrd="2" destOrd="0" parTransId="{D4D0A06A-0F16-412C-AFE1-EB994DABED4A}" sibTransId="{B941118C-BDE1-4B17-9288-4E69333447D7}"/>
    <dgm:cxn modelId="{E0E2B96C-34AE-4659-B01A-58D15A5867C0}" type="presOf" srcId="{A91112A7-A7C2-47BD-8DBC-4661627F6DAA}" destId="{0C93D050-3C33-4FB4-A3B1-FA4D81E46565}" srcOrd="0" destOrd="0" presId="urn:microsoft.com/office/officeart/2018/2/layout/IconLabelList"/>
    <dgm:cxn modelId="{FF1A606F-FA26-4419-A146-4A45C959E5CD}" type="presOf" srcId="{BFC04079-1542-4988-84C6-4FA646B4709D}" destId="{2F9E0D97-F4C5-4026-A2E7-E83F2AA1D85A}" srcOrd="0" destOrd="0" presId="urn:microsoft.com/office/officeart/2018/2/layout/IconLabelList"/>
    <dgm:cxn modelId="{E766F275-1CCE-468C-B54C-630ED6049B61}" srcId="{94C0033A-D3C0-4F8B-92E7-8E348A522ED8}" destId="{4CDC1730-3D96-4DFF-8DE8-792033B5C004}" srcOrd="3" destOrd="0" parTransId="{9834DD34-715A-46A8-B9B3-107240C5722F}" sibTransId="{D5310BDC-5B05-40E8-9116-71903F32A4C4}"/>
    <dgm:cxn modelId="{62D45F59-C727-4C39-B027-AEB303B5D602}" srcId="{94C0033A-D3C0-4F8B-92E7-8E348A522ED8}" destId="{A91112A7-A7C2-47BD-8DBC-4661627F6DAA}" srcOrd="0" destOrd="0" parTransId="{32D399CB-EE20-4A1B-93A8-164C43071B82}" sibTransId="{28B7439C-931E-4A9F-AA11-CE7EE8E529C1}"/>
    <dgm:cxn modelId="{4C1A0192-3122-42C6-920C-AF237E0F86C1}" type="presOf" srcId="{94C0033A-D3C0-4F8B-92E7-8E348A522ED8}" destId="{157585FE-73B6-494E-9E5F-80A501D7FD0C}" srcOrd="0" destOrd="0" presId="urn:microsoft.com/office/officeart/2018/2/layout/IconLabelList"/>
    <dgm:cxn modelId="{01E76295-5B0B-4CA4-99EE-2FEFC6224F14}" srcId="{94C0033A-D3C0-4F8B-92E7-8E348A522ED8}" destId="{BFC04079-1542-4988-84C6-4FA646B4709D}" srcOrd="1" destOrd="0" parTransId="{278E49F4-EAE1-477B-AA1F-9D5CBA20C20D}" sibTransId="{7F203622-AEEA-408B-8A6A-9ABB83E661E1}"/>
    <dgm:cxn modelId="{20207DAB-00AB-4047-BB0B-86D723AC06FE}" type="presOf" srcId="{FE9B8669-72A8-4F0D-8B61-2FA7EDC4A60E}" destId="{04218FFF-37A5-43B7-910C-70BBD730FF27}" srcOrd="0" destOrd="0" presId="urn:microsoft.com/office/officeart/2018/2/layout/IconLabelList"/>
    <dgm:cxn modelId="{3B311EC1-C6D3-4A7B-BE0F-9E50483A4CA4}" type="presOf" srcId="{4CDC1730-3D96-4DFF-8DE8-792033B5C004}" destId="{DFD74402-6045-49C0-B1F1-D9EB1897D97B}" srcOrd="0" destOrd="0" presId="urn:microsoft.com/office/officeart/2018/2/layout/IconLabelList"/>
    <dgm:cxn modelId="{93A4DCB9-0CC9-48FA-9467-0FE4E25A04B2}" type="presParOf" srcId="{157585FE-73B6-494E-9E5F-80A501D7FD0C}" destId="{D540531A-C527-46AC-AAA2-58AC77F3C648}" srcOrd="0" destOrd="0" presId="urn:microsoft.com/office/officeart/2018/2/layout/IconLabelList"/>
    <dgm:cxn modelId="{CB6E9E4C-F8FD-4966-8282-CD94FC2FB41F}" type="presParOf" srcId="{D540531A-C527-46AC-AAA2-58AC77F3C648}" destId="{16348BBD-8BF0-43EF-9B6A-167B2BCFE253}" srcOrd="0" destOrd="0" presId="urn:microsoft.com/office/officeart/2018/2/layout/IconLabelList"/>
    <dgm:cxn modelId="{2CA16692-7BCA-4828-A532-33D68F712A59}" type="presParOf" srcId="{D540531A-C527-46AC-AAA2-58AC77F3C648}" destId="{2EF106A7-9E61-4B1D-8E35-1A232EF7CC89}" srcOrd="1" destOrd="0" presId="urn:microsoft.com/office/officeart/2018/2/layout/IconLabelList"/>
    <dgm:cxn modelId="{1C274FE3-882F-4B51-AC45-FC6C32DE5170}" type="presParOf" srcId="{D540531A-C527-46AC-AAA2-58AC77F3C648}" destId="{0C93D050-3C33-4FB4-A3B1-FA4D81E46565}" srcOrd="2" destOrd="0" presId="urn:microsoft.com/office/officeart/2018/2/layout/IconLabelList"/>
    <dgm:cxn modelId="{646ED3BF-8C17-4A08-A1CA-B0963E1F9523}" type="presParOf" srcId="{157585FE-73B6-494E-9E5F-80A501D7FD0C}" destId="{044CD545-B60D-456E-8DB4-AB39A632D9E2}" srcOrd="1" destOrd="0" presId="urn:microsoft.com/office/officeart/2018/2/layout/IconLabelList"/>
    <dgm:cxn modelId="{3D5ADA0F-7F55-4839-8F12-B9D24A811471}" type="presParOf" srcId="{157585FE-73B6-494E-9E5F-80A501D7FD0C}" destId="{61869F81-50C6-4846-9CDF-DE482B498BEE}" srcOrd="2" destOrd="0" presId="urn:microsoft.com/office/officeart/2018/2/layout/IconLabelList"/>
    <dgm:cxn modelId="{4025C7E6-1311-431A-AC25-C627025DCE57}" type="presParOf" srcId="{61869F81-50C6-4846-9CDF-DE482B498BEE}" destId="{81D94D5E-9B9E-42B3-BE3A-0A6B51753012}" srcOrd="0" destOrd="0" presId="urn:microsoft.com/office/officeart/2018/2/layout/IconLabelList"/>
    <dgm:cxn modelId="{35B27A6F-5D0B-44FB-9CB9-EBD79E36B9A5}" type="presParOf" srcId="{61869F81-50C6-4846-9CDF-DE482B498BEE}" destId="{57BAEEED-76A2-44C7-9C11-A4E8E7E0BCD3}" srcOrd="1" destOrd="0" presId="urn:microsoft.com/office/officeart/2018/2/layout/IconLabelList"/>
    <dgm:cxn modelId="{011E8306-45D0-43F4-8A13-B3F6DBBB2E2C}" type="presParOf" srcId="{61869F81-50C6-4846-9CDF-DE482B498BEE}" destId="{2F9E0D97-F4C5-4026-A2E7-E83F2AA1D85A}" srcOrd="2" destOrd="0" presId="urn:microsoft.com/office/officeart/2018/2/layout/IconLabelList"/>
    <dgm:cxn modelId="{CBE82977-41F6-492A-A530-6B71FF8DDB97}" type="presParOf" srcId="{157585FE-73B6-494E-9E5F-80A501D7FD0C}" destId="{FB4ED65B-EE17-46B1-B3C2-681171F6D437}" srcOrd="3" destOrd="0" presId="urn:microsoft.com/office/officeart/2018/2/layout/IconLabelList"/>
    <dgm:cxn modelId="{F9872880-76DC-49D0-A92A-28718349FD34}" type="presParOf" srcId="{157585FE-73B6-494E-9E5F-80A501D7FD0C}" destId="{ACF58FB0-39F8-43D7-B9C2-C75853AE775B}" srcOrd="4" destOrd="0" presId="urn:microsoft.com/office/officeart/2018/2/layout/IconLabelList"/>
    <dgm:cxn modelId="{AEB2F9FF-7EC2-4876-A192-AAC77566A8DF}" type="presParOf" srcId="{ACF58FB0-39F8-43D7-B9C2-C75853AE775B}" destId="{A82C6162-2F51-4F38-B915-6EECE0EDE280}" srcOrd="0" destOrd="0" presId="urn:microsoft.com/office/officeart/2018/2/layout/IconLabelList"/>
    <dgm:cxn modelId="{5687EE24-346C-4A89-9ABE-C177AC140C74}" type="presParOf" srcId="{ACF58FB0-39F8-43D7-B9C2-C75853AE775B}" destId="{69885DC3-B342-414D-A766-7E7923619B39}" srcOrd="1" destOrd="0" presId="urn:microsoft.com/office/officeart/2018/2/layout/IconLabelList"/>
    <dgm:cxn modelId="{4A9B6856-F1C1-4A60-B022-2BFA691277E8}" type="presParOf" srcId="{ACF58FB0-39F8-43D7-B9C2-C75853AE775B}" destId="{04218FFF-37A5-43B7-910C-70BBD730FF27}" srcOrd="2" destOrd="0" presId="urn:microsoft.com/office/officeart/2018/2/layout/IconLabelList"/>
    <dgm:cxn modelId="{F5497521-39E5-43B5-8129-274E1C248776}" type="presParOf" srcId="{157585FE-73B6-494E-9E5F-80A501D7FD0C}" destId="{C0D1FD94-BA72-4E1A-99FB-9676B97373E7}" srcOrd="5" destOrd="0" presId="urn:microsoft.com/office/officeart/2018/2/layout/IconLabelList"/>
    <dgm:cxn modelId="{EB5358D6-9BCC-4017-BB7C-D16DD2F5956B}" type="presParOf" srcId="{157585FE-73B6-494E-9E5F-80A501D7FD0C}" destId="{CB07FA07-F2FA-4676-A644-9E58873DD68D}" srcOrd="6" destOrd="0" presId="urn:microsoft.com/office/officeart/2018/2/layout/IconLabelList"/>
    <dgm:cxn modelId="{B5E07461-69ED-4BA1-99EB-2CEECC8C2528}" type="presParOf" srcId="{CB07FA07-F2FA-4676-A644-9E58873DD68D}" destId="{6E8EB0B2-313C-4349-AA95-17A28045111A}" srcOrd="0" destOrd="0" presId="urn:microsoft.com/office/officeart/2018/2/layout/IconLabelList"/>
    <dgm:cxn modelId="{E669ECBC-457E-48E0-B1B0-75A8832F027B}" type="presParOf" srcId="{CB07FA07-F2FA-4676-A644-9E58873DD68D}" destId="{0461C9A4-08AB-45DF-9EE7-A009689CB85D}" srcOrd="1" destOrd="0" presId="urn:microsoft.com/office/officeart/2018/2/layout/IconLabelList"/>
    <dgm:cxn modelId="{493A8574-C8B5-45A6-AAB4-80A95AAEE5DD}" type="presParOf" srcId="{CB07FA07-F2FA-4676-A644-9E58873DD68D}" destId="{DFD74402-6045-49C0-B1F1-D9EB1897D97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4A13C4-5399-4A4D-9145-C53B858C176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34E801-846F-4CD5-ACAC-1A66E485DF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Transcripción de audio a texto</a:t>
          </a:r>
        </a:p>
      </dgm:t>
    </dgm:pt>
    <dgm:pt modelId="{F53A1A17-119F-4F74-8969-E1667C24FFD5}" type="parTrans" cxnId="{095D833E-543B-4C31-82E5-C66FF3338D70}">
      <dgm:prSet/>
      <dgm:spPr/>
      <dgm:t>
        <a:bodyPr/>
        <a:lstStyle/>
        <a:p>
          <a:endParaRPr lang="en-US"/>
        </a:p>
      </dgm:t>
    </dgm:pt>
    <dgm:pt modelId="{258BFAB4-CB37-4DCC-BC70-B263C1AE4A9A}" type="sibTrans" cxnId="{095D833E-543B-4C31-82E5-C66FF3338D7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5A023DD-5046-42C5-9880-D22D5FA8E2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Soporte para múltiples idiomas</a:t>
          </a:r>
        </a:p>
      </dgm:t>
    </dgm:pt>
    <dgm:pt modelId="{FB6E454F-6A6E-4A0C-9B8D-10310C400DA0}" type="parTrans" cxnId="{7B6554B5-16D1-4611-AD47-86F842718B04}">
      <dgm:prSet/>
      <dgm:spPr/>
      <dgm:t>
        <a:bodyPr/>
        <a:lstStyle/>
        <a:p>
          <a:endParaRPr lang="en-US"/>
        </a:p>
      </dgm:t>
    </dgm:pt>
    <dgm:pt modelId="{ADA5E0D2-01F7-4ADF-AB9F-D61ED3850A25}" type="sibTrans" cxnId="{7B6554B5-16D1-4611-AD47-86F842718B0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C939DE4-60CE-4E47-BC8E-80B56360DD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Opción de traducción a otro idioma</a:t>
          </a:r>
        </a:p>
      </dgm:t>
    </dgm:pt>
    <dgm:pt modelId="{DD542C3E-31DB-4254-AB88-241BBD834875}" type="parTrans" cxnId="{7D61B472-C2B3-41E2-832E-977C526F2DD8}">
      <dgm:prSet/>
      <dgm:spPr/>
      <dgm:t>
        <a:bodyPr/>
        <a:lstStyle/>
        <a:p>
          <a:endParaRPr lang="en-US"/>
        </a:p>
      </dgm:t>
    </dgm:pt>
    <dgm:pt modelId="{F5783B46-678B-445A-BA7F-7CACECDA6C98}" type="sibTrans" cxnId="{7D61B472-C2B3-41E2-832E-977C526F2DD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59F09E7-5B66-4918-B7B0-E91C6E7CF3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Visualización de progreso</a:t>
          </a:r>
        </a:p>
      </dgm:t>
    </dgm:pt>
    <dgm:pt modelId="{8117535E-04E0-4F04-91C9-7589F83E3606}" type="parTrans" cxnId="{DEF3818D-3C86-4F9A-8078-3C36AE08FC62}">
      <dgm:prSet/>
      <dgm:spPr/>
      <dgm:t>
        <a:bodyPr/>
        <a:lstStyle/>
        <a:p>
          <a:endParaRPr lang="en-US"/>
        </a:p>
      </dgm:t>
    </dgm:pt>
    <dgm:pt modelId="{45D27F17-73B1-4678-B3D5-5D2E854CB8C7}" type="sibTrans" cxnId="{DEF3818D-3C86-4F9A-8078-3C36AE08FC62}">
      <dgm:prSet/>
      <dgm:spPr/>
      <dgm:t>
        <a:bodyPr/>
        <a:lstStyle/>
        <a:p>
          <a:endParaRPr lang="en-US"/>
        </a:p>
      </dgm:t>
    </dgm:pt>
    <dgm:pt modelId="{C9D551F0-DCA1-4935-B852-DA67A22D2405}" type="pres">
      <dgm:prSet presAssocID="{704A13C4-5399-4A4D-9145-C53B858C1767}" presName="root" presStyleCnt="0">
        <dgm:presLayoutVars>
          <dgm:dir/>
          <dgm:resizeHandles val="exact"/>
        </dgm:presLayoutVars>
      </dgm:prSet>
      <dgm:spPr/>
    </dgm:pt>
    <dgm:pt modelId="{5B07E555-E0F8-4E8E-A155-4FE83B01F79A}" type="pres">
      <dgm:prSet presAssocID="{704A13C4-5399-4A4D-9145-C53B858C1767}" presName="container" presStyleCnt="0">
        <dgm:presLayoutVars>
          <dgm:dir/>
          <dgm:resizeHandles val="exact"/>
        </dgm:presLayoutVars>
      </dgm:prSet>
      <dgm:spPr/>
    </dgm:pt>
    <dgm:pt modelId="{DF9CFBEA-433E-4FEA-A8C5-9A2E10F5C2F0}" type="pres">
      <dgm:prSet presAssocID="{1B34E801-846F-4CD5-ACAC-1A66E485DF03}" presName="compNode" presStyleCnt="0"/>
      <dgm:spPr/>
    </dgm:pt>
    <dgm:pt modelId="{3DC91697-0032-4725-BC89-2A38D543485A}" type="pres">
      <dgm:prSet presAssocID="{1B34E801-846F-4CD5-ACAC-1A66E485DF03}" presName="iconBgRect" presStyleLbl="bgShp" presStyleIdx="0" presStyleCnt="4"/>
      <dgm:spPr/>
    </dgm:pt>
    <dgm:pt modelId="{A8AC2082-D63F-448E-9A20-C9C816E101E2}" type="pres">
      <dgm:prSet presAssocID="{1B34E801-846F-4CD5-ACAC-1A66E485DF0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3960698F-B2C2-41F4-962D-46A331F4768F}" type="pres">
      <dgm:prSet presAssocID="{1B34E801-846F-4CD5-ACAC-1A66E485DF03}" presName="spaceRect" presStyleCnt="0"/>
      <dgm:spPr/>
    </dgm:pt>
    <dgm:pt modelId="{9F4EAA8F-19F5-4754-82B3-CAFA4438E549}" type="pres">
      <dgm:prSet presAssocID="{1B34E801-846F-4CD5-ACAC-1A66E485DF03}" presName="textRect" presStyleLbl="revTx" presStyleIdx="0" presStyleCnt="4">
        <dgm:presLayoutVars>
          <dgm:chMax val="1"/>
          <dgm:chPref val="1"/>
        </dgm:presLayoutVars>
      </dgm:prSet>
      <dgm:spPr/>
    </dgm:pt>
    <dgm:pt modelId="{D7A617E9-6FF0-4C42-8AE3-073E8E807332}" type="pres">
      <dgm:prSet presAssocID="{258BFAB4-CB37-4DCC-BC70-B263C1AE4A9A}" presName="sibTrans" presStyleLbl="sibTrans2D1" presStyleIdx="0" presStyleCnt="0"/>
      <dgm:spPr/>
    </dgm:pt>
    <dgm:pt modelId="{1AE1016C-9836-4737-AFC5-69E8BB8B4DAB}" type="pres">
      <dgm:prSet presAssocID="{C5A023DD-5046-42C5-9880-D22D5FA8E2B2}" presName="compNode" presStyleCnt="0"/>
      <dgm:spPr/>
    </dgm:pt>
    <dgm:pt modelId="{AA6CF6EC-CFE8-4A80-8330-A9F9946851C9}" type="pres">
      <dgm:prSet presAssocID="{C5A023DD-5046-42C5-9880-D22D5FA8E2B2}" presName="iconBgRect" presStyleLbl="bgShp" presStyleIdx="1" presStyleCnt="4"/>
      <dgm:spPr/>
    </dgm:pt>
    <dgm:pt modelId="{391A103C-EE15-4A96-B1FE-48A7B1B5CA4A}" type="pres">
      <dgm:prSet presAssocID="{C5A023DD-5046-42C5-9880-D22D5FA8E2B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ngue"/>
        </a:ext>
      </dgm:extLst>
    </dgm:pt>
    <dgm:pt modelId="{F3D3504E-17F5-4D86-A0E3-5A9727B31A5D}" type="pres">
      <dgm:prSet presAssocID="{C5A023DD-5046-42C5-9880-D22D5FA8E2B2}" presName="spaceRect" presStyleCnt="0"/>
      <dgm:spPr/>
    </dgm:pt>
    <dgm:pt modelId="{DA03CE25-569C-416B-8BBC-E9F820220F0F}" type="pres">
      <dgm:prSet presAssocID="{C5A023DD-5046-42C5-9880-D22D5FA8E2B2}" presName="textRect" presStyleLbl="revTx" presStyleIdx="1" presStyleCnt="4">
        <dgm:presLayoutVars>
          <dgm:chMax val="1"/>
          <dgm:chPref val="1"/>
        </dgm:presLayoutVars>
      </dgm:prSet>
      <dgm:spPr/>
    </dgm:pt>
    <dgm:pt modelId="{23173A0A-F7DA-4848-A1EB-9960B935FD9B}" type="pres">
      <dgm:prSet presAssocID="{ADA5E0D2-01F7-4ADF-AB9F-D61ED3850A25}" presName="sibTrans" presStyleLbl="sibTrans2D1" presStyleIdx="0" presStyleCnt="0"/>
      <dgm:spPr/>
    </dgm:pt>
    <dgm:pt modelId="{489ADC45-251E-4885-AD2C-8C619B228FCE}" type="pres">
      <dgm:prSet presAssocID="{7C939DE4-60CE-4E47-BC8E-80B56360DD32}" presName="compNode" presStyleCnt="0"/>
      <dgm:spPr/>
    </dgm:pt>
    <dgm:pt modelId="{FA569FB7-AFAA-4A1B-9C36-229CAE1DBCCA}" type="pres">
      <dgm:prSet presAssocID="{7C939DE4-60CE-4E47-BC8E-80B56360DD32}" presName="iconBgRect" presStyleLbl="bgShp" presStyleIdx="2" presStyleCnt="4"/>
      <dgm:spPr/>
    </dgm:pt>
    <dgm:pt modelId="{A7A30FBD-523A-4002-B1F0-A592ABAE80B0}" type="pres">
      <dgm:prSet presAssocID="{7C939DE4-60CE-4E47-BC8E-80B56360DD3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506B2E58-FCB3-45B1-A628-2EBF2C570FC2}" type="pres">
      <dgm:prSet presAssocID="{7C939DE4-60CE-4E47-BC8E-80B56360DD32}" presName="spaceRect" presStyleCnt="0"/>
      <dgm:spPr/>
    </dgm:pt>
    <dgm:pt modelId="{D08D08D8-4B1E-424E-A319-B096DEA23054}" type="pres">
      <dgm:prSet presAssocID="{7C939DE4-60CE-4E47-BC8E-80B56360DD32}" presName="textRect" presStyleLbl="revTx" presStyleIdx="2" presStyleCnt="4">
        <dgm:presLayoutVars>
          <dgm:chMax val="1"/>
          <dgm:chPref val="1"/>
        </dgm:presLayoutVars>
      </dgm:prSet>
      <dgm:spPr/>
    </dgm:pt>
    <dgm:pt modelId="{77AB6169-DC6F-47F3-8EFC-24A9F95C97FF}" type="pres">
      <dgm:prSet presAssocID="{F5783B46-678B-445A-BA7F-7CACECDA6C98}" presName="sibTrans" presStyleLbl="sibTrans2D1" presStyleIdx="0" presStyleCnt="0"/>
      <dgm:spPr/>
    </dgm:pt>
    <dgm:pt modelId="{2FDB4282-D041-4F82-BB28-BC930414A5BF}" type="pres">
      <dgm:prSet presAssocID="{B59F09E7-5B66-4918-B7B0-E91C6E7CF382}" presName="compNode" presStyleCnt="0"/>
      <dgm:spPr/>
    </dgm:pt>
    <dgm:pt modelId="{A9813E27-075C-48CD-AA96-0CCB53C8B2E2}" type="pres">
      <dgm:prSet presAssocID="{B59F09E7-5B66-4918-B7B0-E91C6E7CF382}" presName="iconBgRect" presStyleLbl="bgShp" presStyleIdx="3" presStyleCnt="4"/>
      <dgm:spPr/>
    </dgm:pt>
    <dgm:pt modelId="{424F81C5-E604-4D8D-998E-AB7C7258171B}" type="pres">
      <dgm:prSet presAssocID="{B59F09E7-5B66-4918-B7B0-E91C6E7CF38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20A3FD63-6F7C-49CF-A4FE-246E302F6DC9}" type="pres">
      <dgm:prSet presAssocID="{B59F09E7-5B66-4918-B7B0-E91C6E7CF382}" presName="spaceRect" presStyleCnt="0"/>
      <dgm:spPr/>
    </dgm:pt>
    <dgm:pt modelId="{4433C901-8544-4E57-AC09-A02ED4EF16BE}" type="pres">
      <dgm:prSet presAssocID="{B59F09E7-5B66-4918-B7B0-E91C6E7CF38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95D833E-543B-4C31-82E5-C66FF3338D70}" srcId="{704A13C4-5399-4A4D-9145-C53B858C1767}" destId="{1B34E801-846F-4CD5-ACAC-1A66E485DF03}" srcOrd="0" destOrd="0" parTransId="{F53A1A17-119F-4F74-8969-E1667C24FFD5}" sibTransId="{258BFAB4-CB37-4DCC-BC70-B263C1AE4A9A}"/>
    <dgm:cxn modelId="{FCF1043F-D84F-4BB1-A223-CAE25C74E855}" type="presOf" srcId="{258BFAB4-CB37-4DCC-BC70-B263C1AE4A9A}" destId="{D7A617E9-6FF0-4C42-8AE3-073E8E807332}" srcOrd="0" destOrd="0" presId="urn:microsoft.com/office/officeart/2018/2/layout/IconCircleList"/>
    <dgm:cxn modelId="{7538D242-F179-4BDD-B8C4-9E53FBEA3488}" type="presOf" srcId="{704A13C4-5399-4A4D-9145-C53B858C1767}" destId="{C9D551F0-DCA1-4935-B852-DA67A22D2405}" srcOrd="0" destOrd="0" presId="urn:microsoft.com/office/officeart/2018/2/layout/IconCircleList"/>
    <dgm:cxn modelId="{7D61B472-C2B3-41E2-832E-977C526F2DD8}" srcId="{704A13C4-5399-4A4D-9145-C53B858C1767}" destId="{7C939DE4-60CE-4E47-BC8E-80B56360DD32}" srcOrd="2" destOrd="0" parTransId="{DD542C3E-31DB-4254-AB88-241BBD834875}" sibTransId="{F5783B46-678B-445A-BA7F-7CACECDA6C98}"/>
    <dgm:cxn modelId="{C6F0E783-F0A6-4F96-A260-F30301B7D565}" type="presOf" srcId="{F5783B46-678B-445A-BA7F-7CACECDA6C98}" destId="{77AB6169-DC6F-47F3-8EFC-24A9F95C97FF}" srcOrd="0" destOrd="0" presId="urn:microsoft.com/office/officeart/2018/2/layout/IconCircleList"/>
    <dgm:cxn modelId="{DEF3818D-3C86-4F9A-8078-3C36AE08FC62}" srcId="{704A13C4-5399-4A4D-9145-C53B858C1767}" destId="{B59F09E7-5B66-4918-B7B0-E91C6E7CF382}" srcOrd="3" destOrd="0" parTransId="{8117535E-04E0-4F04-91C9-7589F83E3606}" sibTransId="{45D27F17-73B1-4678-B3D5-5D2E854CB8C7}"/>
    <dgm:cxn modelId="{FD0155A2-3D98-4284-8C7C-655F0457957C}" type="presOf" srcId="{B59F09E7-5B66-4918-B7B0-E91C6E7CF382}" destId="{4433C901-8544-4E57-AC09-A02ED4EF16BE}" srcOrd="0" destOrd="0" presId="urn:microsoft.com/office/officeart/2018/2/layout/IconCircleList"/>
    <dgm:cxn modelId="{558FC8A3-6378-4950-AE64-39C22A35A0AC}" type="presOf" srcId="{1B34E801-846F-4CD5-ACAC-1A66E485DF03}" destId="{9F4EAA8F-19F5-4754-82B3-CAFA4438E549}" srcOrd="0" destOrd="0" presId="urn:microsoft.com/office/officeart/2018/2/layout/IconCircleList"/>
    <dgm:cxn modelId="{7B6554B5-16D1-4611-AD47-86F842718B04}" srcId="{704A13C4-5399-4A4D-9145-C53B858C1767}" destId="{C5A023DD-5046-42C5-9880-D22D5FA8E2B2}" srcOrd="1" destOrd="0" parTransId="{FB6E454F-6A6E-4A0C-9B8D-10310C400DA0}" sibTransId="{ADA5E0D2-01F7-4ADF-AB9F-D61ED3850A25}"/>
    <dgm:cxn modelId="{B65745DB-ADFA-4B87-8784-F76019C24FB6}" type="presOf" srcId="{ADA5E0D2-01F7-4ADF-AB9F-D61ED3850A25}" destId="{23173A0A-F7DA-4848-A1EB-9960B935FD9B}" srcOrd="0" destOrd="0" presId="urn:microsoft.com/office/officeart/2018/2/layout/IconCircleList"/>
    <dgm:cxn modelId="{B60145DE-F6CF-4194-8D23-5D876174DD70}" type="presOf" srcId="{C5A023DD-5046-42C5-9880-D22D5FA8E2B2}" destId="{DA03CE25-569C-416B-8BBC-E9F820220F0F}" srcOrd="0" destOrd="0" presId="urn:microsoft.com/office/officeart/2018/2/layout/IconCircleList"/>
    <dgm:cxn modelId="{166F50FD-5814-46E6-8D49-107B436473F3}" type="presOf" srcId="{7C939DE4-60CE-4E47-BC8E-80B56360DD32}" destId="{D08D08D8-4B1E-424E-A319-B096DEA23054}" srcOrd="0" destOrd="0" presId="urn:microsoft.com/office/officeart/2018/2/layout/IconCircleList"/>
    <dgm:cxn modelId="{2A130B20-697F-46AF-B499-32EAA6801FBE}" type="presParOf" srcId="{C9D551F0-DCA1-4935-B852-DA67A22D2405}" destId="{5B07E555-E0F8-4E8E-A155-4FE83B01F79A}" srcOrd="0" destOrd="0" presId="urn:microsoft.com/office/officeart/2018/2/layout/IconCircleList"/>
    <dgm:cxn modelId="{E4B7C264-45D3-4B1A-ACD4-3BA068C46A40}" type="presParOf" srcId="{5B07E555-E0F8-4E8E-A155-4FE83B01F79A}" destId="{DF9CFBEA-433E-4FEA-A8C5-9A2E10F5C2F0}" srcOrd="0" destOrd="0" presId="urn:microsoft.com/office/officeart/2018/2/layout/IconCircleList"/>
    <dgm:cxn modelId="{DE97731D-F819-4ACB-81EC-CECEFC632CFC}" type="presParOf" srcId="{DF9CFBEA-433E-4FEA-A8C5-9A2E10F5C2F0}" destId="{3DC91697-0032-4725-BC89-2A38D543485A}" srcOrd="0" destOrd="0" presId="urn:microsoft.com/office/officeart/2018/2/layout/IconCircleList"/>
    <dgm:cxn modelId="{90920D08-4A61-40E7-AEA7-8BA973BF88F6}" type="presParOf" srcId="{DF9CFBEA-433E-4FEA-A8C5-9A2E10F5C2F0}" destId="{A8AC2082-D63F-448E-9A20-C9C816E101E2}" srcOrd="1" destOrd="0" presId="urn:microsoft.com/office/officeart/2018/2/layout/IconCircleList"/>
    <dgm:cxn modelId="{BBADDE91-E4E7-4574-8433-533A18981020}" type="presParOf" srcId="{DF9CFBEA-433E-4FEA-A8C5-9A2E10F5C2F0}" destId="{3960698F-B2C2-41F4-962D-46A331F4768F}" srcOrd="2" destOrd="0" presId="urn:microsoft.com/office/officeart/2018/2/layout/IconCircleList"/>
    <dgm:cxn modelId="{A82A3584-5499-4C73-9215-ED0119F91610}" type="presParOf" srcId="{DF9CFBEA-433E-4FEA-A8C5-9A2E10F5C2F0}" destId="{9F4EAA8F-19F5-4754-82B3-CAFA4438E549}" srcOrd="3" destOrd="0" presId="urn:microsoft.com/office/officeart/2018/2/layout/IconCircleList"/>
    <dgm:cxn modelId="{805665A0-C0D3-4BF9-A460-0EDC31CB6E8F}" type="presParOf" srcId="{5B07E555-E0F8-4E8E-A155-4FE83B01F79A}" destId="{D7A617E9-6FF0-4C42-8AE3-073E8E807332}" srcOrd="1" destOrd="0" presId="urn:microsoft.com/office/officeart/2018/2/layout/IconCircleList"/>
    <dgm:cxn modelId="{B853BAB7-F6C2-42B3-B062-B45D9673E12A}" type="presParOf" srcId="{5B07E555-E0F8-4E8E-A155-4FE83B01F79A}" destId="{1AE1016C-9836-4737-AFC5-69E8BB8B4DAB}" srcOrd="2" destOrd="0" presId="urn:microsoft.com/office/officeart/2018/2/layout/IconCircleList"/>
    <dgm:cxn modelId="{A22C334C-DA5E-4950-A147-97422FF392F4}" type="presParOf" srcId="{1AE1016C-9836-4737-AFC5-69E8BB8B4DAB}" destId="{AA6CF6EC-CFE8-4A80-8330-A9F9946851C9}" srcOrd="0" destOrd="0" presId="urn:microsoft.com/office/officeart/2018/2/layout/IconCircleList"/>
    <dgm:cxn modelId="{E35DA1E1-EC98-42E2-BF4F-61A8F1914FC8}" type="presParOf" srcId="{1AE1016C-9836-4737-AFC5-69E8BB8B4DAB}" destId="{391A103C-EE15-4A96-B1FE-48A7B1B5CA4A}" srcOrd="1" destOrd="0" presId="urn:microsoft.com/office/officeart/2018/2/layout/IconCircleList"/>
    <dgm:cxn modelId="{6EE90A2B-20BB-49BB-AF65-44F9B0EB711C}" type="presParOf" srcId="{1AE1016C-9836-4737-AFC5-69E8BB8B4DAB}" destId="{F3D3504E-17F5-4D86-A0E3-5A9727B31A5D}" srcOrd="2" destOrd="0" presId="urn:microsoft.com/office/officeart/2018/2/layout/IconCircleList"/>
    <dgm:cxn modelId="{5A392875-F9D7-434C-9634-7036094E7398}" type="presParOf" srcId="{1AE1016C-9836-4737-AFC5-69E8BB8B4DAB}" destId="{DA03CE25-569C-416B-8BBC-E9F820220F0F}" srcOrd="3" destOrd="0" presId="urn:microsoft.com/office/officeart/2018/2/layout/IconCircleList"/>
    <dgm:cxn modelId="{759BC475-D435-4D00-9D11-4A69E7CEB39C}" type="presParOf" srcId="{5B07E555-E0F8-4E8E-A155-4FE83B01F79A}" destId="{23173A0A-F7DA-4848-A1EB-9960B935FD9B}" srcOrd="3" destOrd="0" presId="urn:microsoft.com/office/officeart/2018/2/layout/IconCircleList"/>
    <dgm:cxn modelId="{5D591D9E-E4E9-4EDA-88ED-C1E34743DBDF}" type="presParOf" srcId="{5B07E555-E0F8-4E8E-A155-4FE83B01F79A}" destId="{489ADC45-251E-4885-AD2C-8C619B228FCE}" srcOrd="4" destOrd="0" presId="urn:microsoft.com/office/officeart/2018/2/layout/IconCircleList"/>
    <dgm:cxn modelId="{22BC5EB2-B694-4B52-9F6D-5014ED98A44F}" type="presParOf" srcId="{489ADC45-251E-4885-AD2C-8C619B228FCE}" destId="{FA569FB7-AFAA-4A1B-9C36-229CAE1DBCCA}" srcOrd="0" destOrd="0" presId="urn:microsoft.com/office/officeart/2018/2/layout/IconCircleList"/>
    <dgm:cxn modelId="{0E15AFDC-43BE-47E7-884B-9693EAABA88D}" type="presParOf" srcId="{489ADC45-251E-4885-AD2C-8C619B228FCE}" destId="{A7A30FBD-523A-4002-B1F0-A592ABAE80B0}" srcOrd="1" destOrd="0" presId="urn:microsoft.com/office/officeart/2018/2/layout/IconCircleList"/>
    <dgm:cxn modelId="{03696291-DF71-4E13-B63B-67FDBD5528CC}" type="presParOf" srcId="{489ADC45-251E-4885-AD2C-8C619B228FCE}" destId="{506B2E58-FCB3-45B1-A628-2EBF2C570FC2}" srcOrd="2" destOrd="0" presId="urn:microsoft.com/office/officeart/2018/2/layout/IconCircleList"/>
    <dgm:cxn modelId="{C9524EA7-EAF0-476F-8A21-17EB9900B0CA}" type="presParOf" srcId="{489ADC45-251E-4885-AD2C-8C619B228FCE}" destId="{D08D08D8-4B1E-424E-A319-B096DEA23054}" srcOrd="3" destOrd="0" presId="urn:microsoft.com/office/officeart/2018/2/layout/IconCircleList"/>
    <dgm:cxn modelId="{64E78476-8AAC-4363-839D-6EE46FE16AE9}" type="presParOf" srcId="{5B07E555-E0F8-4E8E-A155-4FE83B01F79A}" destId="{77AB6169-DC6F-47F3-8EFC-24A9F95C97FF}" srcOrd="5" destOrd="0" presId="urn:microsoft.com/office/officeart/2018/2/layout/IconCircleList"/>
    <dgm:cxn modelId="{3D2E7AF1-0C28-4FEE-94F5-5FF7CAFFDDB4}" type="presParOf" srcId="{5B07E555-E0F8-4E8E-A155-4FE83B01F79A}" destId="{2FDB4282-D041-4F82-BB28-BC930414A5BF}" srcOrd="6" destOrd="0" presId="urn:microsoft.com/office/officeart/2018/2/layout/IconCircleList"/>
    <dgm:cxn modelId="{B392C441-CF47-4252-8DEF-58F585DB0BCC}" type="presParOf" srcId="{2FDB4282-D041-4F82-BB28-BC930414A5BF}" destId="{A9813E27-075C-48CD-AA96-0CCB53C8B2E2}" srcOrd="0" destOrd="0" presId="urn:microsoft.com/office/officeart/2018/2/layout/IconCircleList"/>
    <dgm:cxn modelId="{DA07426D-9839-4797-8578-0EB296CA2C38}" type="presParOf" srcId="{2FDB4282-D041-4F82-BB28-BC930414A5BF}" destId="{424F81C5-E604-4D8D-998E-AB7C7258171B}" srcOrd="1" destOrd="0" presId="urn:microsoft.com/office/officeart/2018/2/layout/IconCircleList"/>
    <dgm:cxn modelId="{53F33C91-A860-418E-9D9D-C8218FE7E005}" type="presParOf" srcId="{2FDB4282-D041-4F82-BB28-BC930414A5BF}" destId="{20A3FD63-6F7C-49CF-A4FE-246E302F6DC9}" srcOrd="2" destOrd="0" presId="urn:microsoft.com/office/officeart/2018/2/layout/IconCircleList"/>
    <dgm:cxn modelId="{A0419EA1-E9AE-4CDD-83C4-D563B26BFCEB}" type="presParOf" srcId="{2FDB4282-D041-4F82-BB28-BC930414A5BF}" destId="{4433C901-8544-4E57-AC09-A02ED4EF16B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5A1EBF0-06C9-4050-ABF9-4AE837CAA4CB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5687F55-7CBD-44A4-A45E-5149BB629D4C}">
      <dgm:prSet/>
      <dgm:spPr/>
      <dgm:t>
        <a:bodyPr/>
        <a:lstStyle/>
        <a:p>
          <a:r>
            <a:rPr lang="en-US"/>
            <a:t>• Reproducción de archivos seleccionados</a:t>
          </a:r>
        </a:p>
      </dgm:t>
    </dgm:pt>
    <dgm:pt modelId="{BC8CFAE5-8B0C-4902-A126-65F3B9B63721}" type="parTrans" cxnId="{E1101AFE-F2F4-4112-9E2B-B3959256D0BC}">
      <dgm:prSet/>
      <dgm:spPr/>
      <dgm:t>
        <a:bodyPr/>
        <a:lstStyle/>
        <a:p>
          <a:endParaRPr lang="en-US"/>
        </a:p>
      </dgm:t>
    </dgm:pt>
    <dgm:pt modelId="{ED93BF70-BC2A-4FAD-A526-A3D30C7560C8}" type="sibTrans" cxnId="{E1101AFE-F2F4-4112-9E2B-B3959256D0BC}">
      <dgm:prSet/>
      <dgm:spPr/>
      <dgm:t>
        <a:bodyPr/>
        <a:lstStyle/>
        <a:p>
          <a:endParaRPr lang="en-US"/>
        </a:p>
      </dgm:t>
    </dgm:pt>
    <dgm:pt modelId="{7B5D8284-3D1F-4ECF-8D08-A3E3D380A636}">
      <dgm:prSet/>
      <dgm:spPr/>
      <dgm:t>
        <a:bodyPr/>
        <a:lstStyle/>
        <a:p>
          <a:r>
            <a:rPr lang="en-US"/>
            <a:t>• Controles: reproducir, pausar, reanudar, detener</a:t>
          </a:r>
        </a:p>
      </dgm:t>
    </dgm:pt>
    <dgm:pt modelId="{AEBC2983-74D1-48CE-82E7-E62FC916D638}" type="parTrans" cxnId="{9050B98C-C1DC-4DA9-8262-FEA2D57DEEFA}">
      <dgm:prSet/>
      <dgm:spPr/>
      <dgm:t>
        <a:bodyPr/>
        <a:lstStyle/>
        <a:p>
          <a:endParaRPr lang="en-US"/>
        </a:p>
      </dgm:t>
    </dgm:pt>
    <dgm:pt modelId="{27B65008-C36D-4C58-8F53-43F2C70785E4}" type="sibTrans" cxnId="{9050B98C-C1DC-4DA9-8262-FEA2D57DEEFA}">
      <dgm:prSet/>
      <dgm:spPr/>
      <dgm:t>
        <a:bodyPr/>
        <a:lstStyle/>
        <a:p>
          <a:endParaRPr lang="en-US"/>
        </a:p>
      </dgm:t>
    </dgm:pt>
    <dgm:pt modelId="{8FF63EF1-32AC-4D1A-909A-86943D57A949}">
      <dgm:prSet/>
      <dgm:spPr/>
      <dgm:t>
        <a:bodyPr/>
        <a:lstStyle/>
        <a:p>
          <a:r>
            <a:rPr lang="en-US"/>
            <a:t>• Visualización del tiempo de reproducción</a:t>
          </a:r>
        </a:p>
      </dgm:t>
    </dgm:pt>
    <dgm:pt modelId="{21C9C298-858C-4A35-8316-898B7C655532}" type="parTrans" cxnId="{C1E4F14B-0551-4150-ACA6-0B871EBC11D3}">
      <dgm:prSet/>
      <dgm:spPr/>
      <dgm:t>
        <a:bodyPr/>
        <a:lstStyle/>
        <a:p>
          <a:endParaRPr lang="en-US"/>
        </a:p>
      </dgm:t>
    </dgm:pt>
    <dgm:pt modelId="{E13E84B2-2467-4770-8F0E-62255A2B28F4}" type="sibTrans" cxnId="{C1E4F14B-0551-4150-ACA6-0B871EBC11D3}">
      <dgm:prSet/>
      <dgm:spPr/>
      <dgm:t>
        <a:bodyPr/>
        <a:lstStyle/>
        <a:p>
          <a:endParaRPr lang="en-US"/>
        </a:p>
      </dgm:t>
    </dgm:pt>
    <dgm:pt modelId="{FEF457CB-9A80-4A3A-88D0-0C5E809F7D80}" type="pres">
      <dgm:prSet presAssocID="{C5A1EBF0-06C9-4050-ABF9-4AE837CAA4CB}" presName="outerComposite" presStyleCnt="0">
        <dgm:presLayoutVars>
          <dgm:chMax val="5"/>
          <dgm:dir/>
          <dgm:resizeHandles val="exact"/>
        </dgm:presLayoutVars>
      </dgm:prSet>
      <dgm:spPr/>
    </dgm:pt>
    <dgm:pt modelId="{1EEF6866-FF90-41F9-87AA-C6E6EF4CEA6D}" type="pres">
      <dgm:prSet presAssocID="{C5A1EBF0-06C9-4050-ABF9-4AE837CAA4CB}" presName="dummyMaxCanvas" presStyleCnt="0">
        <dgm:presLayoutVars/>
      </dgm:prSet>
      <dgm:spPr/>
    </dgm:pt>
    <dgm:pt modelId="{0B4906C0-885E-46D6-B2CD-76449DD70C9F}" type="pres">
      <dgm:prSet presAssocID="{C5A1EBF0-06C9-4050-ABF9-4AE837CAA4CB}" presName="ThreeNodes_1" presStyleLbl="node1" presStyleIdx="0" presStyleCnt="3">
        <dgm:presLayoutVars>
          <dgm:bulletEnabled val="1"/>
        </dgm:presLayoutVars>
      </dgm:prSet>
      <dgm:spPr/>
    </dgm:pt>
    <dgm:pt modelId="{FD5440A5-C9CC-4BCD-A8D5-34CF90580ABD}" type="pres">
      <dgm:prSet presAssocID="{C5A1EBF0-06C9-4050-ABF9-4AE837CAA4CB}" presName="ThreeNodes_2" presStyleLbl="node1" presStyleIdx="1" presStyleCnt="3">
        <dgm:presLayoutVars>
          <dgm:bulletEnabled val="1"/>
        </dgm:presLayoutVars>
      </dgm:prSet>
      <dgm:spPr/>
    </dgm:pt>
    <dgm:pt modelId="{F29CBAEF-332A-4606-AA5A-5D18DA27D292}" type="pres">
      <dgm:prSet presAssocID="{C5A1EBF0-06C9-4050-ABF9-4AE837CAA4CB}" presName="ThreeNodes_3" presStyleLbl="node1" presStyleIdx="2" presStyleCnt="3">
        <dgm:presLayoutVars>
          <dgm:bulletEnabled val="1"/>
        </dgm:presLayoutVars>
      </dgm:prSet>
      <dgm:spPr/>
    </dgm:pt>
    <dgm:pt modelId="{F4583E3B-5662-46DD-BC4A-E1177AC5E28F}" type="pres">
      <dgm:prSet presAssocID="{C5A1EBF0-06C9-4050-ABF9-4AE837CAA4CB}" presName="ThreeConn_1-2" presStyleLbl="fgAccFollowNode1" presStyleIdx="0" presStyleCnt="2">
        <dgm:presLayoutVars>
          <dgm:bulletEnabled val="1"/>
        </dgm:presLayoutVars>
      </dgm:prSet>
      <dgm:spPr/>
    </dgm:pt>
    <dgm:pt modelId="{CA257ACA-0D86-4D8B-8EAF-69D91256DE8F}" type="pres">
      <dgm:prSet presAssocID="{C5A1EBF0-06C9-4050-ABF9-4AE837CAA4CB}" presName="ThreeConn_2-3" presStyleLbl="fgAccFollowNode1" presStyleIdx="1" presStyleCnt="2">
        <dgm:presLayoutVars>
          <dgm:bulletEnabled val="1"/>
        </dgm:presLayoutVars>
      </dgm:prSet>
      <dgm:spPr/>
    </dgm:pt>
    <dgm:pt modelId="{D3BDC17E-F679-4E61-BF43-65E397180832}" type="pres">
      <dgm:prSet presAssocID="{C5A1EBF0-06C9-4050-ABF9-4AE837CAA4CB}" presName="ThreeNodes_1_text" presStyleLbl="node1" presStyleIdx="2" presStyleCnt="3">
        <dgm:presLayoutVars>
          <dgm:bulletEnabled val="1"/>
        </dgm:presLayoutVars>
      </dgm:prSet>
      <dgm:spPr/>
    </dgm:pt>
    <dgm:pt modelId="{CBA813C2-D2CA-491E-8ECB-C7F3BEC95041}" type="pres">
      <dgm:prSet presAssocID="{C5A1EBF0-06C9-4050-ABF9-4AE837CAA4CB}" presName="ThreeNodes_2_text" presStyleLbl="node1" presStyleIdx="2" presStyleCnt="3">
        <dgm:presLayoutVars>
          <dgm:bulletEnabled val="1"/>
        </dgm:presLayoutVars>
      </dgm:prSet>
      <dgm:spPr/>
    </dgm:pt>
    <dgm:pt modelId="{AAA4C1D4-B842-4111-BBA4-082CDAA39367}" type="pres">
      <dgm:prSet presAssocID="{C5A1EBF0-06C9-4050-ABF9-4AE837CAA4CB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A34CF0E-6AC3-4CAA-8F1C-8F84D0283136}" type="presOf" srcId="{ED93BF70-BC2A-4FAD-A526-A3D30C7560C8}" destId="{F4583E3B-5662-46DD-BC4A-E1177AC5E28F}" srcOrd="0" destOrd="0" presId="urn:microsoft.com/office/officeart/2005/8/layout/vProcess5"/>
    <dgm:cxn modelId="{659BA91C-F5CE-4F91-B08E-1B80961A5511}" type="presOf" srcId="{8FF63EF1-32AC-4D1A-909A-86943D57A949}" destId="{AAA4C1D4-B842-4111-BBA4-082CDAA39367}" srcOrd="1" destOrd="0" presId="urn:microsoft.com/office/officeart/2005/8/layout/vProcess5"/>
    <dgm:cxn modelId="{A3BA485C-B462-4452-B7E6-BB78AEBD89DA}" type="presOf" srcId="{27B65008-C36D-4C58-8F53-43F2C70785E4}" destId="{CA257ACA-0D86-4D8B-8EAF-69D91256DE8F}" srcOrd="0" destOrd="0" presId="urn:microsoft.com/office/officeart/2005/8/layout/vProcess5"/>
    <dgm:cxn modelId="{07D5C14B-C234-481F-8B71-CD544DD7473B}" type="presOf" srcId="{7B5D8284-3D1F-4ECF-8D08-A3E3D380A636}" destId="{FD5440A5-C9CC-4BCD-A8D5-34CF90580ABD}" srcOrd="0" destOrd="0" presId="urn:microsoft.com/office/officeart/2005/8/layout/vProcess5"/>
    <dgm:cxn modelId="{C1E4F14B-0551-4150-ACA6-0B871EBC11D3}" srcId="{C5A1EBF0-06C9-4050-ABF9-4AE837CAA4CB}" destId="{8FF63EF1-32AC-4D1A-909A-86943D57A949}" srcOrd="2" destOrd="0" parTransId="{21C9C298-858C-4A35-8316-898B7C655532}" sibTransId="{E13E84B2-2467-4770-8F0E-62255A2B28F4}"/>
    <dgm:cxn modelId="{28772485-E27E-47A7-8C38-87D212A08874}" type="presOf" srcId="{15687F55-7CBD-44A4-A45E-5149BB629D4C}" destId="{D3BDC17E-F679-4E61-BF43-65E397180832}" srcOrd="1" destOrd="0" presId="urn:microsoft.com/office/officeart/2005/8/layout/vProcess5"/>
    <dgm:cxn modelId="{9050B98C-C1DC-4DA9-8262-FEA2D57DEEFA}" srcId="{C5A1EBF0-06C9-4050-ABF9-4AE837CAA4CB}" destId="{7B5D8284-3D1F-4ECF-8D08-A3E3D380A636}" srcOrd="1" destOrd="0" parTransId="{AEBC2983-74D1-48CE-82E7-E62FC916D638}" sibTransId="{27B65008-C36D-4C58-8F53-43F2C70785E4}"/>
    <dgm:cxn modelId="{E44DBECC-188A-4FF3-B526-5CD0BE3B0073}" type="presOf" srcId="{15687F55-7CBD-44A4-A45E-5149BB629D4C}" destId="{0B4906C0-885E-46D6-B2CD-76449DD70C9F}" srcOrd="0" destOrd="0" presId="urn:microsoft.com/office/officeart/2005/8/layout/vProcess5"/>
    <dgm:cxn modelId="{46676AE3-8ED6-46F2-8C05-79DA0E5400B0}" type="presOf" srcId="{8FF63EF1-32AC-4D1A-909A-86943D57A949}" destId="{F29CBAEF-332A-4606-AA5A-5D18DA27D292}" srcOrd="0" destOrd="0" presId="urn:microsoft.com/office/officeart/2005/8/layout/vProcess5"/>
    <dgm:cxn modelId="{746EA9EB-6DB3-42B9-97A3-06A3E69C7012}" type="presOf" srcId="{C5A1EBF0-06C9-4050-ABF9-4AE837CAA4CB}" destId="{FEF457CB-9A80-4A3A-88D0-0C5E809F7D80}" srcOrd="0" destOrd="0" presId="urn:microsoft.com/office/officeart/2005/8/layout/vProcess5"/>
    <dgm:cxn modelId="{7600A3F8-5E11-403C-AEA7-B12C477981EF}" type="presOf" srcId="{7B5D8284-3D1F-4ECF-8D08-A3E3D380A636}" destId="{CBA813C2-D2CA-491E-8ECB-C7F3BEC95041}" srcOrd="1" destOrd="0" presId="urn:microsoft.com/office/officeart/2005/8/layout/vProcess5"/>
    <dgm:cxn modelId="{E1101AFE-F2F4-4112-9E2B-B3959256D0BC}" srcId="{C5A1EBF0-06C9-4050-ABF9-4AE837CAA4CB}" destId="{15687F55-7CBD-44A4-A45E-5149BB629D4C}" srcOrd="0" destOrd="0" parTransId="{BC8CFAE5-8B0C-4902-A126-65F3B9B63721}" sibTransId="{ED93BF70-BC2A-4FAD-A526-A3D30C7560C8}"/>
    <dgm:cxn modelId="{8998C6CD-2F30-4125-AB1E-09219ED1815E}" type="presParOf" srcId="{FEF457CB-9A80-4A3A-88D0-0C5E809F7D80}" destId="{1EEF6866-FF90-41F9-87AA-C6E6EF4CEA6D}" srcOrd="0" destOrd="0" presId="urn:microsoft.com/office/officeart/2005/8/layout/vProcess5"/>
    <dgm:cxn modelId="{28BD5D01-476B-4F2B-9AE3-1735485946C5}" type="presParOf" srcId="{FEF457CB-9A80-4A3A-88D0-0C5E809F7D80}" destId="{0B4906C0-885E-46D6-B2CD-76449DD70C9F}" srcOrd="1" destOrd="0" presId="urn:microsoft.com/office/officeart/2005/8/layout/vProcess5"/>
    <dgm:cxn modelId="{2B37CAEB-A986-4380-ADF7-E8971E42135D}" type="presParOf" srcId="{FEF457CB-9A80-4A3A-88D0-0C5E809F7D80}" destId="{FD5440A5-C9CC-4BCD-A8D5-34CF90580ABD}" srcOrd="2" destOrd="0" presId="urn:microsoft.com/office/officeart/2005/8/layout/vProcess5"/>
    <dgm:cxn modelId="{EA6A6072-58BC-4A6F-A55D-51E2B46247AB}" type="presParOf" srcId="{FEF457CB-9A80-4A3A-88D0-0C5E809F7D80}" destId="{F29CBAEF-332A-4606-AA5A-5D18DA27D292}" srcOrd="3" destOrd="0" presId="urn:microsoft.com/office/officeart/2005/8/layout/vProcess5"/>
    <dgm:cxn modelId="{A6D1FEA2-B527-47E6-B133-F2A6ADF57BD3}" type="presParOf" srcId="{FEF457CB-9A80-4A3A-88D0-0C5E809F7D80}" destId="{F4583E3B-5662-46DD-BC4A-E1177AC5E28F}" srcOrd="4" destOrd="0" presId="urn:microsoft.com/office/officeart/2005/8/layout/vProcess5"/>
    <dgm:cxn modelId="{8D0641F8-00DE-479C-B81D-03526909E858}" type="presParOf" srcId="{FEF457CB-9A80-4A3A-88D0-0C5E809F7D80}" destId="{CA257ACA-0D86-4D8B-8EAF-69D91256DE8F}" srcOrd="5" destOrd="0" presId="urn:microsoft.com/office/officeart/2005/8/layout/vProcess5"/>
    <dgm:cxn modelId="{78861170-16CE-4B57-A019-262A180C0151}" type="presParOf" srcId="{FEF457CB-9A80-4A3A-88D0-0C5E809F7D80}" destId="{D3BDC17E-F679-4E61-BF43-65E397180832}" srcOrd="6" destOrd="0" presId="urn:microsoft.com/office/officeart/2005/8/layout/vProcess5"/>
    <dgm:cxn modelId="{A03DEE11-314F-4D43-BA60-5D5A6973C61B}" type="presParOf" srcId="{FEF457CB-9A80-4A3A-88D0-0C5E809F7D80}" destId="{CBA813C2-D2CA-491E-8ECB-C7F3BEC95041}" srcOrd="7" destOrd="0" presId="urn:microsoft.com/office/officeart/2005/8/layout/vProcess5"/>
    <dgm:cxn modelId="{F1538036-FC60-4801-851A-6138D48611E3}" type="presParOf" srcId="{FEF457CB-9A80-4A3A-88D0-0C5E809F7D80}" destId="{AAA4C1D4-B842-4111-BBA4-082CDAA3936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048B4CE-CEAE-44C6-8D93-C98981A2E47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8BAC826-159C-46C3-9832-1358F9504FD4}">
      <dgm:prSet/>
      <dgm:spPr/>
      <dgm:t>
        <a:bodyPr/>
        <a:lstStyle/>
        <a:p>
          <a:r>
            <a:rPr lang="en-US"/>
            <a:t>• Visualización de transcripciones</a:t>
          </a:r>
        </a:p>
      </dgm:t>
    </dgm:pt>
    <dgm:pt modelId="{47522067-788C-4DE9-B5BF-DF6B9A4E8B7C}" type="parTrans" cxnId="{000790C6-656C-494F-BC27-A4AC6C44326B}">
      <dgm:prSet/>
      <dgm:spPr/>
      <dgm:t>
        <a:bodyPr/>
        <a:lstStyle/>
        <a:p>
          <a:endParaRPr lang="en-US"/>
        </a:p>
      </dgm:t>
    </dgm:pt>
    <dgm:pt modelId="{7FF00F3C-0EA5-489D-87F7-67B90439931A}" type="sibTrans" cxnId="{000790C6-656C-494F-BC27-A4AC6C44326B}">
      <dgm:prSet/>
      <dgm:spPr/>
      <dgm:t>
        <a:bodyPr/>
        <a:lstStyle/>
        <a:p>
          <a:endParaRPr lang="en-US"/>
        </a:p>
      </dgm:t>
    </dgm:pt>
    <dgm:pt modelId="{72FA9966-0673-47FB-987F-84987E761DE0}">
      <dgm:prSet/>
      <dgm:spPr/>
      <dgm:t>
        <a:bodyPr/>
        <a:lstStyle/>
        <a:p>
          <a:r>
            <a:rPr lang="en-US"/>
            <a:t>• Opción para limpiar el área de texto</a:t>
          </a:r>
        </a:p>
      </dgm:t>
    </dgm:pt>
    <dgm:pt modelId="{56C52ECC-B9B5-4199-B263-62C9A1750731}" type="parTrans" cxnId="{A5E4995C-4DB3-408E-A461-1A683245868B}">
      <dgm:prSet/>
      <dgm:spPr/>
      <dgm:t>
        <a:bodyPr/>
        <a:lstStyle/>
        <a:p>
          <a:endParaRPr lang="en-US"/>
        </a:p>
      </dgm:t>
    </dgm:pt>
    <dgm:pt modelId="{5FA994C3-C002-4D7C-A44E-A279D0DD4A02}" type="sibTrans" cxnId="{A5E4995C-4DB3-408E-A461-1A683245868B}">
      <dgm:prSet/>
      <dgm:spPr/>
      <dgm:t>
        <a:bodyPr/>
        <a:lstStyle/>
        <a:p>
          <a:endParaRPr lang="en-US"/>
        </a:p>
      </dgm:t>
    </dgm:pt>
    <dgm:pt modelId="{C9A30D86-B36C-49FC-B637-0552AE464FF8}">
      <dgm:prSet/>
      <dgm:spPr/>
      <dgm:t>
        <a:bodyPr/>
        <a:lstStyle/>
        <a:p>
          <a:r>
            <a:rPr lang="en-US"/>
            <a:t>• Exportación a archivo de texto</a:t>
          </a:r>
        </a:p>
      </dgm:t>
    </dgm:pt>
    <dgm:pt modelId="{FED399A2-797A-456C-8DEB-993B2A74EA37}" type="parTrans" cxnId="{A98C0F32-C583-434B-8C29-DAB23652AF3C}">
      <dgm:prSet/>
      <dgm:spPr/>
      <dgm:t>
        <a:bodyPr/>
        <a:lstStyle/>
        <a:p>
          <a:endParaRPr lang="en-US"/>
        </a:p>
      </dgm:t>
    </dgm:pt>
    <dgm:pt modelId="{35012612-29CD-4D88-8A5E-36C785687255}" type="sibTrans" cxnId="{A98C0F32-C583-434B-8C29-DAB23652AF3C}">
      <dgm:prSet/>
      <dgm:spPr/>
      <dgm:t>
        <a:bodyPr/>
        <a:lstStyle/>
        <a:p>
          <a:endParaRPr lang="en-US"/>
        </a:p>
      </dgm:t>
    </dgm:pt>
    <dgm:pt modelId="{69BC348C-7AE7-4EC9-9DDE-50BB68954BA9}" type="pres">
      <dgm:prSet presAssocID="{0048B4CE-CEAE-44C6-8D93-C98981A2E47D}" presName="root" presStyleCnt="0">
        <dgm:presLayoutVars>
          <dgm:dir/>
          <dgm:resizeHandles val="exact"/>
        </dgm:presLayoutVars>
      </dgm:prSet>
      <dgm:spPr/>
    </dgm:pt>
    <dgm:pt modelId="{1A7A4F95-EC03-466E-9CB1-B1C30ABD699B}" type="pres">
      <dgm:prSet presAssocID="{18BAC826-159C-46C3-9832-1358F9504FD4}" presName="compNode" presStyleCnt="0"/>
      <dgm:spPr/>
    </dgm:pt>
    <dgm:pt modelId="{D69977F2-4282-4BC5-B22D-E467F88A872A}" type="pres">
      <dgm:prSet presAssocID="{18BAC826-159C-46C3-9832-1358F9504FD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AB9D727-DC3B-45B6-BF67-B75EAF6DF3E7}" type="pres">
      <dgm:prSet presAssocID="{18BAC826-159C-46C3-9832-1358F9504FD4}" presName="spaceRect" presStyleCnt="0"/>
      <dgm:spPr/>
    </dgm:pt>
    <dgm:pt modelId="{8074111B-DA9F-49D9-87D0-B20917DDB3F3}" type="pres">
      <dgm:prSet presAssocID="{18BAC826-159C-46C3-9832-1358F9504FD4}" presName="textRect" presStyleLbl="revTx" presStyleIdx="0" presStyleCnt="3">
        <dgm:presLayoutVars>
          <dgm:chMax val="1"/>
          <dgm:chPref val="1"/>
        </dgm:presLayoutVars>
      </dgm:prSet>
      <dgm:spPr/>
    </dgm:pt>
    <dgm:pt modelId="{AF5CABC2-D826-49D7-AB9A-0F869735AE3B}" type="pres">
      <dgm:prSet presAssocID="{7FF00F3C-0EA5-489D-87F7-67B90439931A}" presName="sibTrans" presStyleCnt="0"/>
      <dgm:spPr/>
    </dgm:pt>
    <dgm:pt modelId="{0D1D7F8F-B304-45FB-A72E-1F11FE6847CA}" type="pres">
      <dgm:prSet presAssocID="{72FA9966-0673-47FB-987F-84987E761DE0}" presName="compNode" presStyleCnt="0"/>
      <dgm:spPr/>
    </dgm:pt>
    <dgm:pt modelId="{47704BC8-F90F-46AB-8098-35BC45904E2D}" type="pres">
      <dgm:prSet presAssocID="{72FA9966-0673-47FB-987F-84987E761DE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CBC02C16-B619-40F7-A709-7724C23C9649}" type="pres">
      <dgm:prSet presAssocID="{72FA9966-0673-47FB-987F-84987E761DE0}" presName="spaceRect" presStyleCnt="0"/>
      <dgm:spPr/>
    </dgm:pt>
    <dgm:pt modelId="{957C98EC-17CD-4107-BF21-A37F2E157C96}" type="pres">
      <dgm:prSet presAssocID="{72FA9966-0673-47FB-987F-84987E761DE0}" presName="textRect" presStyleLbl="revTx" presStyleIdx="1" presStyleCnt="3">
        <dgm:presLayoutVars>
          <dgm:chMax val="1"/>
          <dgm:chPref val="1"/>
        </dgm:presLayoutVars>
      </dgm:prSet>
      <dgm:spPr/>
    </dgm:pt>
    <dgm:pt modelId="{58A13BC7-CD7D-473A-99F6-302F7563B476}" type="pres">
      <dgm:prSet presAssocID="{5FA994C3-C002-4D7C-A44E-A279D0DD4A02}" presName="sibTrans" presStyleCnt="0"/>
      <dgm:spPr/>
    </dgm:pt>
    <dgm:pt modelId="{6AC5D39D-E174-4C7C-A980-B44DD9C22977}" type="pres">
      <dgm:prSet presAssocID="{C9A30D86-B36C-49FC-B637-0552AE464FF8}" presName="compNode" presStyleCnt="0"/>
      <dgm:spPr/>
    </dgm:pt>
    <dgm:pt modelId="{967B1123-8208-41AC-94B6-6FE8240A11DD}" type="pres">
      <dgm:prSet presAssocID="{C9A30D86-B36C-49FC-B637-0552AE464FF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5947AF51-7BC7-4342-8B7A-B379BEAA0DAE}" type="pres">
      <dgm:prSet presAssocID="{C9A30D86-B36C-49FC-B637-0552AE464FF8}" presName="spaceRect" presStyleCnt="0"/>
      <dgm:spPr/>
    </dgm:pt>
    <dgm:pt modelId="{BDFD445E-F039-4470-BDB0-9E2397DCBE82}" type="pres">
      <dgm:prSet presAssocID="{C9A30D86-B36C-49FC-B637-0552AE464FF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8C0F32-C583-434B-8C29-DAB23652AF3C}" srcId="{0048B4CE-CEAE-44C6-8D93-C98981A2E47D}" destId="{C9A30D86-B36C-49FC-B637-0552AE464FF8}" srcOrd="2" destOrd="0" parTransId="{FED399A2-797A-456C-8DEB-993B2A74EA37}" sibTransId="{35012612-29CD-4D88-8A5E-36C785687255}"/>
    <dgm:cxn modelId="{A5E4995C-4DB3-408E-A461-1A683245868B}" srcId="{0048B4CE-CEAE-44C6-8D93-C98981A2E47D}" destId="{72FA9966-0673-47FB-987F-84987E761DE0}" srcOrd="1" destOrd="0" parTransId="{56C52ECC-B9B5-4199-B263-62C9A1750731}" sibTransId="{5FA994C3-C002-4D7C-A44E-A279D0DD4A02}"/>
    <dgm:cxn modelId="{D834504B-9923-49AA-8BD3-111F6A14227E}" type="presOf" srcId="{C9A30D86-B36C-49FC-B637-0552AE464FF8}" destId="{BDFD445E-F039-4470-BDB0-9E2397DCBE82}" srcOrd="0" destOrd="0" presId="urn:microsoft.com/office/officeart/2018/2/layout/IconLabelList"/>
    <dgm:cxn modelId="{6D1CCD7B-9F2F-4686-8820-BDDA2C3CC38A}" type="presOf" srcId="{0048B4CE-CEAE-44C6-8D93-C98981A2E47D}" destId="{69BC348C-7AE7-4EC9-9DDE-50BB68954BA9}" srcOrd="0" destOrd="0" presId="urn:microsoft.com/office/officeart/2018/2/layout/IconLabelList"/>
    <dgm:cxn modelId="{4F1940A3-778C-482A-919E-DD4072110351}" type="presOf" srcId="{72FA9966-0673-47FB-987F-84987E761DE0}" destId="{957C98EC-17CD-4107-BF21-A37F2E157C96}" srcOrd="0" destOrd="0" presId="urn:microsoft.com/office/officeart/2018/2/layout/IconLabelList"/>
    <dgm:cxn modelId="{12A00EAF-DF51-4348-9439-1C025562A6D2}" type="presOf" srcId="{18BAC826-159C-46C3-9832-1358F9504FD4}" destId="{8074111B-DA9F-49D9-87D0-B20917DDB3F3}" srcOrd="0" destOrd="0" presId="urn:microsoft.com/office/officeart/2018/2/layout/IconLabelList"/>
    <dgm:cxn modelId="{000790C6-656C-494F-BC27-A4AC6C44326B}" srcId="{0048B4CE-CEAE-44C6-8D93-C98981A2E47D}" destId="{18BAC826-159C-46C3-9832-1358F9504FD4}" srcOrd="0" destOrd="0" parTransId="{47522067-788C-4DE9-B5BF-DF6B9A4E8B7C}" sibTransId="{7FF00F3C-0EA5-489D-87F7-67B90439931A}"/>
    <dgm:cxn modelId="{4E823BA5-0532-476A-B1E7-50BE5690C5F4}" type="presParOf" srcId="{69BC348C-7AE7-4EC9-9DDE-50BB68954BA9}" destId="{1A7A4F95-EC03-466E-9CB1-B1C30ABD699B}" srcOrd="0" destOrd="0" presId="urn:microsoft.com/office/officeart/2018/2/layout/IconLabelList"/>
    <dgm:cxn modelId="{9FB1BB51-C2A9-4367-BDD5-120CBC927703}" type="presParOf" srcId="{1A7A4F95-EC03-466E-9CB1-B1C30ABD699B}" destId="{D69977F2-4282-4BC5-B22D-E467F88A872A}" srcOrd="0" destOrd="0" presId="urn:microsoft.com/office/officeart/2018/2/layout/IconLabelList"/>
    <dgm:cxn modelId="{23A8E5F9-9D17-46E5-B46A-7322F3FD769B}" type="presParOf" srcId="{1A7A4F95-EC03-466E-9CB1-B1C30ABD699B}" destId="{2AB9D727-DC3B-45B6-BF67-B75EAF6DF3E7}" srcOrd="1" destOrd="0" presId="urn:microsoft.com/office/officeart/2018/2/layout/IconLabelList"/>
    <dgm:cxn modelId="{1B40E605-8111-4E50-9D17-9FCA845BD899}" type="presParOf" srcId="{1A7A4F95-EC03-466E-9CB1-B1C30ABD699B}" destId="{8074111B-DA9F-49D9-87D0-B20917DDB3F3}" srcOrd="2" destOrd="0" presId="urn:microsoft.com/office/officeart/2018/2/layout/IconLabelList"/>
    <dgm:cxn modelId="{A0F28573-50D5-4D4A-9B28-C8BA37743754}" type="presParOf" srcId="{69BC348C-7AE7-4EC9-9DDE-50BB68954BA9}" destId="{AF5CABC2-D826-49D7-AB9A-0F869735AE3B}" srcOrd="1" destOrd="0" presId="urn:microsoft.com/office/officeart/2018/2/layout/IconLabelList"/>
    <dgm:cxn modelId="{E34DD127-57D0-446A-8FA4-1861458136E6}" type="presParOf" srcId="{69BC348C-7AE7-4EC9-9DDE-50BB68954BA9}" destId="{0D1D7F8F-B304-45FB-A72E-1F11FE6847CA}" srcOrd="2" destOrd="0" presId="urn:microsoft.com/office/officeart/2018/2/layout/IconLabelList"/>
    <dgm:cxn modelId="{734F0F13-CBB6-4EE1-A7CA-EAE728983C61}" type="presParOf" srcId="{0D1D7F8F-B304-45FB-A72E-1F11FE6847CA}" destId="{47704BC8-F90F-46AB-8098-35BC45904E2D}" srcOrd="0" destOrd="0" presId="urn:microsoft.com/office/officeart/2018/2/layout/IconLabelList"/>
    <dgm:cxn modelId="{9AFC85A1-66CB-4981-A95A-E032832F01FE}" type="presParOf" srcId="{0D1D7F8F-B304-45FB-A72E-1F11FE6847CA}" destId="{CBC02C16-B619-40F7-A709-7724C23C9649}" srcOrd="1" destOrd="0" presId="urn:microsoft.com/office/officeart/2018/2/layout/IconLabelList"/>
    <dgm:cxn modelId="{C85B0BEA-4D0E-4B02-A043-776BADBD336C}" type="presParOf" srcId="{0D1D7F8F-B304-45FB-A72E-1F11FE6847CA}" destId="{957C98EC-17CD-4107-BF21-A37F2E157C96}" srcOrd="2" destOrd="0" presId="urn:microsoft.com/office/officeart/2018/2/layout/IconLabelList"/>
    <dgm:cxn modelId="{A0FF0824-47B2-42ED-88B3-665452EE56BF}" type="presParOf" srcId="{69BC348C-7AE7-4EC9-9DDE-50BB68954BA9}" destId="{58A13BC7-CD7D-473A-99F6-302F7563B476}" srcOrd="3" destOrd="0" presId="urn:microsoft.com/office/officeart/2018/2/layout/IconLabelList"/>
    <dgm:cxn modelId="{FB6450FA-1493-4786-8D65-E2022DABDEBE}" type="presParOf" srcId="{69BC348C-7AE7-4EC9-9DDE-50BB68954BA9}" destId="{6AC5D39D-E174-4C7C-A980-B44DD9C22977}" srcOrd="4" destOrd="0" presId="urn:microsoft.com/office/officeart/2018/2/layout/IconLabelList"/>
    <dgm:cxn modelId="{D55A4420-A1A0-46C6-9583-B274773DC15A}" type="presParOf" srcId="{6AC5D39D-E174-4C7C-A980-B44DD9C22977}" destId="{967B1123-8208-41AC-94B6-6FE8240A11DD}" srcOrd="0" destOrd="0" presId="urn:microsoft.com/office/officeart/2018/2/layout/IconLabelList"/>
    <dgm:cxn modelId="{446F2158-4588-4FA5-984F-685156206285}" type="presParOf" srcId="{6AC5D39D-E174-4C7C-A980-B44DD9C22977}" destId="{5947AF51-7BC7-4342-8B7A-B379BEAA0DAE}" srcOrd="1" destOrd="0" presId="urn:microsoft.com/office/officeart/2018/2/layout/IconLabelList"/>
    <dgm:cxn modelId="{ECCDE8F7-E0D2-48A7-86B5-93D789DDF8AD}" type="presParOf" srcId="{6AC5D39D-E174-4C7C-A980-B44DD9C22977}" destId="{BDFD445E-F039-4470-BDB0-9E2397DCBE8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F37DF8A-B9C5-4830-BA20-551B98B6F50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8114DA67-108A-4FF5-8A75-1ED1809595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Python como lenguaje principal</a:t>
          </a:r>
        </a:p>
      </dgm:t>
    </dgm:pt>
    <dgm:pt modelId="{7B3A7DA3-5B84-41BF-AEF1-12CF4CC8EF86}" type="parTrans" cxnId="{D77B66AA-7B2F-4799-A7E0-1508E42A62B9}">
      <dgm:prSet/>
      <dgm:spPr/>
      <dgm:t>
        <a:bodyPr/>
        <a:lstStyle/>
        <a:p>
          <a:endParaRPr lang="en-US"/>
        </a:p>
      </dgm:t>
    </dgm:pt>
    <dgm:pt modelId="{83A50F7B-F861-4835-9EC3-09120879D20D}" type="sibTrans" cxnId="{D77B66AA-7B2F-4799-A7E0-1508E42A62B9}">
      <dgm:prSet/>
      <dgm:spPr/>
      <dgm:t>
        <a:bodyPr/>
        <a:lstStyle/>
        <a:p>
          <a:endParaRPr lang="en-US"/>
        </a:p>
      </dgm:t>
    </dgm:pt>
    <dgm:pt modelId="{0CFCF026-DFB2-4EA4-B8BA-4044AA2F44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Tkinter para la interfaz gráfica</a:t>
          </a:r>
        </a:p>
      </dgm:t>
    </dgm:pt>
    <dgm:pt modelId="{9BA630A2-3407-42A6-8E2B-192C634E1AFA}" type="parTrans" cxnId="{EC2AE9E4-E534-4DC5-A95E-6E9331D2C65B}">
      <dgm:prSet/>
      <dgm:spPr/>
      <dgm:t>
        <a:bodyPr/>
        <a:lstStyle/>
        <a:p>
          <a:endParaRPr lang="en-US"/>
        </a:p>
      </dgm:t>
    </dgm:pt>
    <dgm:pt modelId="{1F2B7770-BC1F-4D70-8D73-AD573658DB18}" type="sibTrans" cxnId="{EC2AE9E4-E534-4DC5-A95E-6E9331D2C65B}">
      <dgm:prSet/>
      <dgm:spPr/>
      <dgm:t>
        <a:bodyPr/>
        <a:lstStyle/>
        <a:p>
          <a:endParaRPr lang="en-US"/>
        </a:p>
      </dgm:t>
    </dgm:pt>
    <dgm:pt modelId="{CA0840E6-CC66-4E79-93DC-EEA145D8EA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Bibliotecas: speech_recognition, pydub, googletrans, pygame</a:t>
          </a:r>
        </a:p>
      </dgm:t>
    </dgm:pt>
    <dgm:pt modelId="{FE3811A7-26E6-41FE-8038-5281EC906350}" type="parTrans" cxnId="{E83C9429-D567-4143-9FEA-B7D4601CA150}">
      <dgm:prSet/>
      <dgm:spPr/>
      <dgm:t>
        <a:bodyPr/>
        <a:lstStyle/>
        <a:p>
          <a:endParaRPr lang="en-US"/>
        </a:p>
      </dgm:t>
    </dgm:pt>
    <dgm:pt modelId="{8847A814-7C3F-489E-991D-C44085D628CE}" type="sibTrans" cxnId="{E83C9429-D567-4143-9FEA-B7D4601CA150}">
      <dgm:prSet/>
      <dgm:spPr/>
      <dgm:t>
        <a:bodyPr/>
        <a:lstStyle/>
        <a:p>
          <a:endParaRPr lang="en-US"/>
        </a:p>
      </dgm:t>
    </dgm:pt>
    <dgm:pt modelId="{13CA8D87-D49D-4757-9D5C-A0D23B5C0DF4}" type="pres">
      <dgm:prSet presAssocID="{FF37DF8A-B9C5-4830-BA20-551B98B6F501}" presName="root" presStyleCnt="0">
        <dgm:presLayoutVars>
          <dgm:dir/>
          <dgm:resizeHandles val="exact"/>
        </dgm:presLayoutVars>
      </dgm:prSet>
      <dgm:spPr/>
    </dgm:pt>
    <dgm:pt modelId="{815405C0-1BD7-4F3A-9E65-8EC8D5F7D123}" type="pres">
      <dgm:prSet presAssocID="{8114DA67-108A-4FF5-8A75-1ED180959562}" presName="compNode" presStyleCnt="0"/>
      <dgm:spPr/>
    </dgm:pt>
    <dgm:pt modelId="{FD832B7F-CD02-4198-89E1-73690372A49E}" type="pres">
      <dgm:prSet presAssocID="{8114DA67-108A-4FF5-8A75-1ED180959562}" presName="bgRect" presStyleLbl="bgShp" presStyleIdx="0" presStyleCnt="3"/>
      <dgm:spPr/>
    </dgm:pt>
    <dgm:pt modelId="{6CF53549-B65F-4DE9-B085-3A7DFDFE63CC}" type="pres">
      <dgm:prSet presAssocID="{8114DA67-108A-4FF5-8A75-1ED18095956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5422543B-9106-4368-A197-10C68B4DCFAA}" type="pres">
      <dgm:prSet presAssocID="{8114DA67-108A-4FF5-8A75-1ED180959562}" presName="spaceRect" presStyleCnt="0"/>
      <dgm:spPr/>
    </dgm:pt>
    <dgm:pt modelId="{43E564D8-8C4E-4AD6-8A26-CA0995F6D390}" type="pres">
      <dgm:prSet presAssocID="{8114DA67-108A-4FF5-8A75-1ED180959562}" presName="parTx" presStyleLbl="revTx" presStyleIdx="0" presStyleCnt="3">
        <dgm:presLayoutVars>
          <dgm:chMax val="0"/>
          <dgm:chPref val="0"/>
        </dgm:presLayoutVars>
      </dgm:prSet>
      <dgm:spPr/>
    </dgm:pt>
    <dgm:pt modelId="{93F04A87-B209-4EFC-8FCF-4D25CA696645}" type="pres">
      <dgm:prSet presAssocID="{83A50F7B-F861-4835-9EC3-09120879D20D}" presName="sibTrans" presStyleCnt="0"/>
      <dgm:spPr/>
    </dgm:pt>
    <dgm:pt modelId="{79B7CCFB-D2DB-40FC-A245-5A6862BC2B1B}" type="pres">
      <dgm:prSet presAssocID="{0CFCF026-DFB2-4EA4-B8BA-4044AA2F4489}" presName="compNode" presStyleCnt="0"/>
      <dgm:spPr/>
    </dgm:pt>
    <dgm:pt modelId="{686D3059-E69F-43BE-B8AE-D0FC1F5353AA}" type="pres">
      <dgm:prSet presAssocID="{0CFCF026-DFB2-4EA4-B8BA-4044AA2F4489}" presName="bgRect" presStyleLbl="bgShp" presStyleIdx="1" presStyleCnt="3"/>
      <dgm:spPr/>
    </dgm:pt>
    <dgm:pt modelId="{76553DD7-FDFF-4181-9158-BD33A09DADD7}" type="pres">
      <dgm:prSet presAssocID="{0CFCF026-DFB2-4EA4-B8BA-4044AA2F448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23D2A21A-99C9-4530-AA83-3764B06D6829}" type="pres">
      <dgm:prSet presAssocID="{0CFCF026-DFB2-4EA4-B8BA-4044AA2F4489}" presName="spaceRect" presStyleCnt="0"/>
      <dgm:spPr/>
    </dgm:pt>
    <dgm:pt modelId="{7CBC8649-C102-4D08-A86F-1B5FF167EB3C}" type="pres">
      <dgm:prSet presAssocID="{0CFCF026-DFB2-4EA4-B8BA-4044AA2F4489}" presName="parTx" presStyleLbl="revTx" presStyleIdx="1" presStyleCnt="3">
        <dgm:presLayoutVars>
          <dgm:chMax val="0"/>
          <dgm:chPref val="0"/>
        </dgm:presLayoutVars>
      </dgm:prSet>
      <dgm:spPr/>
    </dgm:pt>
    <dgm:pt modelId="{41B5203F-2846-4D20-AC51-2892A3D1E7F7}" type="pres">
      <dgm:prSet presAssocID="{1F2B7770-BC1F-4D70-8D73-AD573658DB18}" presName="sibTrans" presStyleCnt="0"/>
      <dgm:spPr/>
    </dgm:pt>
    <dgm:pt modelId="{200E5FE9-D2FC-4FDD-8AF5-0103022E10CF}" type="pres">
      <dgm:prSet presAssocID="{CA0840E6-CC66-4E79-93DC-EEA145D8EA17}" presName="compNode" presStyleCnt="0"/>
      <dgm:spPr/>
    </dgm:pt>
    <dgm:pt modelId="{80FECD81-D95B-4905-AB97-1376204638F1}" type="pres">
      <dgm:prSet presAssocID="{CA0840E6-CC66-4E79-93DC-EEA145D8EA17}" presName="bgRect" presStyleLbl="bgShp" presStyleIdx="2" presStyleCnt="3"/>
      <dgm:spPr/>
    </dgm:pt>
    <dgm:pt modelId="{955B6CE9-DF05-4AFB-B6FC-DE894CCE8480}" type="pres">
      <dgm:prSet presAssocID="{CA0840E6-CC66-4E79-93DC-EEA145D8EA1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B7804D51-B752-40FD-8C72-DACA8E4ACD2E}" type="pres">
      <dgm:prSet presAssocID="{CA0840E6-CC66-4E79-93DC-EEA145D8EA17}" presName="spaceRect" presStyleCnt="0"/>
      <dgm:spPr/>
    </dgm:pt>
    <dgm:pt modelId="{B5A56F43-CE98-4238-8D98-D376E9240F04}" type="pres">
      <dgm:prSet presAssocID="{CA0840E6-CC66-4E79-93DC-EEA145D8EA1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E80BF24-A9B9-4269-AADA-E34115C131D2}" type="presOf" srcId="{CA0840E6-CC66-4E79-93DC-EEA145D8EA17}" destId="{B5A56F43-CE98-4238-8D98-D376E9240F04}" srcOrd="0" destOrd="0" presId="urn:microsoft.com/office/officeart/2018/2/layout/IconVerticalSolidList"/>
    <dgm:cxn modelId="{E83C9429-D567-4143-9FEA-B7D4601CA150}" srcId="{FF37DF8A-B9C5-4830-BA20-551B98B6F501}" destId="{CA0840E6-CC66-4E79-93DC-EEA145D8EA17}" srcOrd="2" destOrd="0" parTransId="{FE3811A7-26E6-41FE-8038-5281EC906350}" sibTransId="{8847A814-7C3F-489E-991D-C44085D628CE}"/>
    <dgm:cxn modelId="{DA71F338-E240-48C3-AAD1-C2A050CE7639}" type="presOf" srcId="{0CFCF026-DFB2-4EA4-B8BA-4044AA2F4489}" destId="{7CBC8649-C102-4D08-A86F-1B5FF167EB3C}" srcOrd="0" destOrd="0" presId="urn:microsoft.com/office/officeart/2018/2/layout/IconVerticalSolidList"/>
    <dgm:cxn modelId="{D77B66AA-7B2F-4799-A7E0-1508E42A62B9}" srcId="{FF37DF8A-B9C5-4830-BA20-551B98B6F501}" destId="{8114DA67-108A-4FF5-8A75-1ED180959562}" srcOrd="0" destOrd="0" parTransId="{7B3A7DA3-5B84-41BF-AEF1-12CF4CC8EF86}" sibTransId="{83A50F7B-F861-4835-9EC3-09120879D20D}"/>
    <dgm:cxn modelId="{7937F7CE-33F1-4728-8BEA-6B9D8AB46FB8}" type="presOf" srcId="{8114DA67-108A-4FF5-8A75-1ED180959562}" destId="{43E564D8-8C4E-4AD6-8A26-CA0995F6D390}" srcOrd="0" destOrd="0" presId="urn:microsoft.com/office/officeart/2018/2/layout/IconVerticalSolidList"/>
    <dgm:cxn modelId="{EC2AE9E4-E534-4DC5-A95E-6E9331D2C65B}" srcId="{FF37DF8A-B9C5-4830-BA20-551B98B6F501}" destId="{0CFCF026-DFB2-4EA4-B8BA-4044AA2F4489}" srcOrd="1" destOrd="0" parTransId="{9BA630A2-3407-42A6-8E2B-192C634E1AFA}" sibTransId="{1F2B7770-BC1F-4D70-8D73-AD573658DB18}"/>
    <dgm:cxn modelId="{E205BDEA-7510-4448-ADD5-7AE7D646B9F7}" type="presOf" srcId="{FF37DF8A-B9C5-4830-BA20-551B98B6F501}" destId="{13CA8D87-D49D-4757-9D5C-A0D23B5C0DF4}" srcOrd="0" destOrd="0" presId="urn:microsoft.com/office/officeart/2018/2/layout/IconVerticalSolidList"/>
    <dgm:cxn modelId="{366A4D91-E4B0-4C7A-96D1-FA6D99578AE4}" type="presParOf" srcId="{13CA8D87-D49D-4757-9D5C-A0D23B5C0DF4}" destId="{815405C0-1BD7-4F3A-9E65-8EC8D5F7D123}" srcOrd="0" destOrd="0" presId="urn:microsoft.com/office/officeart/2018/2/layout/IconVerticalSolidList"/>
    <dgm:cxn modelId="{0DC81848-B206-4A5A-998E-7477997F4565}" type="presParOf" srcId="{815405C0-1BD7-4F3A-9E65-8EC8D5F7D123}" destId="{FD832B7F-CD02-4198-89E1-73690372A49E}" srcOrd="0" destOrd="0" presId="urn:microsoft.com/office/officeart/2018/2/layout/IconVerticalSolidList"/>
    <dgm:cxn modelId="{33078C5F-3680-46AA-9824-E94FF87F876E}" type="presParOf" srcId="{815405C0-1BD7-4F3A-9E65-8EC8D5F7D123}" destId="{6CF53549-B65F-4DE9-B085-3A7DFDFE63CC}" srcOrd="1" destOrd="0" presId="urn:microsoft.com/office/officeart/2018/2/layout/IconVerticalSolidList"/>
    <dgm:cxn modelId="{9624D734-3BEA-4554-B02C-34440DCC0B1F}" type="presParOf" srcId="{815405C0-1BD7-4F3A-9E65-8EC8D5F7D123}" destId="{5422543B-9106-4368-A197-10C68B4DCFAA}" srcOrd="2" destOrd="0" presId="urn:microsoft.com/office/officeart/2018/2/layout/IconVerticalSolidList"/>
    <dgm:cxn modelId="{0E69A542-680E-4CFC-B547-0E0783416C9C}" type="presParOf" srcId="{815405C0-1BD7-4F3A-9E65-8EC8D5F7D123}" destId="{43E564D8-8C4E-4AD6-8A26-CA0995F6D390}" srcOrd="3" destOrd="0" presId="urn:microsoft.com/office/officeart/2018/2/layout/IconVerticalSolidList"/>
    <dgm:cxn modelId="{842CCAA8-59DF-4353-B2D7-85F2A3F3D497}" type="presParOf" srcId="{13CA8D87-D49D-4757-9D5C-A0D23B5C0DF4}" destId="{93F04A87-B209-4EFC-8FCF-4D25CA696645}" srcOrd="1" destOrd="0" presId="urn:microsoft.com/office/officeart/2018/2/layout/IconVerticalSolidList"/>
    <dgm:cxn modelId="{EEB293DB-A96C-4E9A-A036-A93D8D746782}" type="presParOf" srcId="{13CA8D87-D49D-4757-9D5C-A0D23B5C0DF4}" destId="{79B7CCFB-D2DB-40FC-A245-5A6862BC2B1B}" srcOrd="2" destOrd="0" presId="urn:microsoft.com/office/officeart/2018/2/layout/IconVerticalSolidList"/>
    <dgm:cxn modelId="{F17C3F24-3E6B-4931-8E15-FBEED7485AE6}" type="presParOf" srcId="{79B7CCFB-D2DB-40FC-A245-5A6862BC2B1B}" destId="{686D3059-E69F-43BE-B8AE-D0FC1F5353AA}" srcOrd="0" destOrd="0" presId="urn:microsoft.com/office/officeart/2018/2/layout/IconVerticalSolidList"/>
    <dgm:cxn modelId="{63444F48-6593-4852-8D0B-DC6C587D342F}" type="presParOf" srcId="{79B7CCFB-D2DB-40FC-A245-5A6862BC2B1B}" destId="{76553DD7-FDFF-4181-9158-BD33A09DADD7}" srcOrd="1" destOrd="0" presId="urn:microsoft.com/office/officeart/2018/2/layout/IconVerticalSolidList"/>
    <dgm:cxn modelId="{0B69A82C-8D5B-40C1-97D8-ECE843FDA143}" type="presParOf" srcId="{79B7CCFB-D2DB-40FC-A245-5A6862BC2B1B}" destId="{23D2A21A-99C9-4530-AA83-3764B06D6829}" srcOrd="2" destOrd="0" presId="urn:microsoft.com/office/officeart/2018/2/layout/IconVerticalSolidList"/>
    <dgm:cxn modelId="{59A558A8-3E5D-4B29-8DB2-6CFECEE28568}" type="presParOf" srcId="{79B7CCFB-D2DB-40FC-A245-5A6862BC2B1B}" destId="{7CBC8649-C102-4D08-A86F-1B5FF167EB3C}" srcOrd="3" destOrd="0" presId="urn:microsoft.com/office/officeart/2018/2/layout/IconVerticalSolidList"/>
    <dgm:cxn modelId="{AE3179F4-62A8-4691-BCE6-92C3D9F08F8E}" type="presParOf" srcId="{13CA8D87-D49D-4757-9D5C-A0D23B5C0DF4}" destId="{41B5203F-2846-4D20-AC51-2892A3D1E7F7}" srcOrd="3" destOrd="0" presId="urn:microsoft.com/office/officeart/2018/2/layout/IconVerticalSolidList"/>
    <dgm:cxn modelId="{993E0301-DD42-4E5B-A996-8BEFD16CEA58}" type="presParOf" srcId="{13CA8D87-D49D-4757-9D5C-A0D23B5C0DF4}" destId="{200E5FE9-D2FC-4FDD-8AF5-0103022E10CF}" srcOrd="4" destOrd="0" presId="urn:microsoft.com/office/officeart/2018/2/layout/IconVerticalSolidList"/>
    <dgm:cxn modelId="{9AD96BAD-966C-4DB6-ADB8-1FC965A18462}" type="presParOf" srcId="{200E5FE9-D2FC-4FDD-8AF5-0103022E10CF}" destId="{80FECD81-D95B-4905-AB97-1376204638F1}" srcOrd="0" destOrd="0" presId="urn:microsoft.com/office/officeart/2018/2/layout/IconVerticalSolidList"/>
    <dgm:cxn modelId="{C69059FC-A5D4-4A1F-8DF2-3675B704DD63}" type="presParOf" srcId="{200E5FE9-D2FC-4FDD-8AF5-0103022E10CF}" destId="{955B6CE9-DF05-4AFB-B6FC-DE894CCE8480}" srcOrd="1" destOrd="0" presId="urn:microsoft.com/office/officeart/2018/2/layout/IconVerticalSolidList"/>
    <dgm:cxn modelId="{423050F6-3778-4F3A-976A-C578F2716B50}" type="presParOf" srcId="{200E5FE9-D2FC-4FDD-8AF5-0103022E10CF}" destId="{B7804D51-B752-40FD-8C72-DACA8E4ACD2E}" srcOrd="2" destOrd="0" presId="urn:microsoft.com/office/officeart/2018/2/layout/IconVerticalSolidList"/>
    <dgm:cxn modelId="{97026464-3AC0-4E0E-A08D-CF8E2DE3F099}" type="presParOf" srcId="{200E5FE9-D2FC-4FDD-8AF5-0103022E10CF}" destId="{B5A56F43-CE98-4238-8D98-D376E9240F0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9B072B-E1BE-4364-A5BB-71DAC466C74E}">
      <dsp:nvSpPr>
        <dsp:cNvPr id="0" name=""/>
        <dsp:cNvSpPr/>
      </dsp:nvSpPr>
      <dsp:spPr>
        <a:xfrm>
          <a:off x="827085" y="211"/>
          <a:ext cx="965039" cy="9650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0FAA53-8096-4ECA-B171-93C75DDB824B}">
      <dsp:nvSpPr>
        <dsp:cNvPr id="0" name=""/>
        <dsp:cNvSpPr/>
      </dsp:nvSpPr>
      <dsp:spPr>
        <a:xfrm>
          <a:off x="1032749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F64C1-4915-4988-B45D-62F9037CD40D}">
      <dsp:nvSpPr>
        <dsp:cNvPr id="0" name=""/>
        <dsp:cNvSpPr/>
      </dsp:nvSpPr>
      <dsp:spPr>
        <a:xfrm>
          <a:off x="518589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• Manejo de múltiples formatos de audio</a:t>
          </a:r>
        </a:p>
      </dsp:txBody>
      <dsp:txXfrm>
        <a:off x="518589" y="1265836"/>
        <a:ext cx="1582031" cy="632812"/>
      </dsp:txXfrm>
    </dsp:sp>
    <dsp:sp modelId="{AC7B1F5D-7AAD-4ADF-B167-D08FBA381E54}">
      <dsp:nvSpPr>
        <dsp:cNvPr id="0" name=""/>
        <dsp:cNvSpPr/>
      </dsp:nvSpPr>
      <dsp:spPr>
        <a:xfrm>
          <a:off x="2685972" y="211"/>
          <a:ext cx="965039" cy="96503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C091CD-A12E-4549-818D-8FB29F68ED2E}">
      <dsp:nvSpPr>
        <dsp:cNvPr id="0" name=""/>
        <dsp:cNvSpPr/>
      </dsp:nvSpPr>
      <dsp:spPr>
        <a:xfrm>
          <a:off x="2891636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A28FFA-57FD-46F0-BA0B-B78061976023}">
      <dsp:nvSpPr>
        <dsp:cNvPr id="0" name=""/>
        <dsp:cNvSpPr/>
      </dsp:nvSpPr>
      <dsp:spPr>
        <a:xfrm>
          <a:off x="2377476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• Transcripción de audio a texto</a:t>
          </a:r>
        </a:p>
      </dsp:txBody>
      <dsp:txXfrm>
        <a:off x="2377476" y="1265836"/>
        <a:ext cx="1582031" cy="632812"/>
      </dsp:txXfrm>
    </dsp:sp>
    <dsp:sp modelId="{CB704DAA-0619-45F5-9A87-AC32F16A3B39}">
      <dsp:nvSpPr>
        <dsp:cNvPr id="0" name=""/>
        <dsp:cNvSpPr/>
      </dsp:nvSpPr>
      <dsp:spPr>
        <a:xfrm>
          <a:off x="4544859" y="211"/>
          <a:ext cx="965039" cy="96503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A66BBF-E67B-458D-AC53-71CA96F8624D}">
      <dsp:nvSpPr>
        <dsp:cNvPr id="0" name=""/>
        <dsp:cNvSpPr/>
      </dsp:nvSpPr>
      <dsp:spPr>
        <a:xfrm>
          <a:off x="4750523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7553F7-C613-47A4-94EA-DC461DFF9653}">
      <dsp:nvSpPr>
        <dsp:cNvPr id="0" name=""/>
        <dsp:cNvSpPr/>
      </dsp:nvSpPr>
      <dsp:spPr>
        <a:xfrm>
          <a:off x="4236363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• Traducción de transcripciones</a:t>
          </a:r>
        </a:p>
      </dsp:txBody>
      <dsp:txXfrm>
        <a:off x="4236363" y="1265836"/>
        <a:ext cx="1582031" cy="632812"/>
      </dsp:txXfrm>
    </dsp:sp>
    <dsp:sp modelId="{4E55C8EB-EA07-418E-BE5E-4A47CCBB50E5}">
      <dsp:nvSpPr>
        <dsp:cNvPr id="0" name=""/>
        <dsp:cNvSpPr/>
      </dsp:nvSpPr>
      <dsp:spPr>
        <a:xfrm>
          <a:off x="6403746" y="211"/>
          <a:ext cx="965039" cy="96503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F0242D-6B61-4ACD-8D20-F9F479C8DE98}">
      <dsp:nvSpPr>
        <dsp:cNvPr id="0" name=""/>
        <dsp:cNvSpPr/>
      </dsp:nvSpPr>
      <dsp:spPr>
        <a:xfrm>
          <a:off x="6609410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C2C9D5-7DF5-48E1-B193-9E76D2864E61}">
      <dsp:nvSpPr>
        <dsp:cNvPr id="0" name=""/>
        <dsp:cNvSpPr/>
      </dsp:nvSpPr>
      <dsp:spPr>
        <a:xfrm>
          <a:off x="6095249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• Reproducción de archivos de audio</a:t>
          </a:r>
        </a:p>
      </dsp:txBody>
      <dsp:txXfrm>
        <a:off x="6095249" y="1265836"/>
        <a:ext cx="1582031" cy="632812"/>
      </dsp:txXfrm>
    </dsp:sp>
    <dsp:sp modelId="{4F048184-E837-4512-B25D-A725DADAD45C}">
      <dsp:nvSpPr>
        <dsp:cNvPr id="0" name=""/>
        <dsp:cNvSpPr/>
      </dsp:nvSpPr>
      <dsp:spPr>
        <a:xfrm>
          <a:off x="3615415" y="2294156"/>
          <a:ext cx="965039" cy="96503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806A9A-1689-486E-86F0-EFB848B5C17D}">
      <dsp:nvSpPr>
        <dsp:cNvPr id="0" name=""/>
        <dsp:cNvSpPr/>
      </dsp:nvSpPr>
      <dsp:spPr>
        <a:xfrm>
          <a:off x="3821080" y="2499820"/>
          <a:ext cx="553710" cy="5537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1DB675-9203-4EA1-8F17-0B91528FD59E}">
      <dsp:nvSpPr>
        <dsp:cNvPr id="0" name=""/>
        <dsp:cNvSpPr/>
      </dsp:nvSpPr>
      <dsp:spPr>
        <a:xfrm>
          <a:off x="3306919" y="3559781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• Exportación de transcripciones</a:t>
          </a:r>
        </a:p>
      </dsp:txBody>
      <dsp:txXfrm>
        <a:off x="3306919" y="3559781"/>
        <a:ext cx="1582031" cy="6328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348BBD-8BF0-43EF-9B6A-167B2BCFE253}">
      <dsp:nvSpPr>
        <dsp:cNvPr id="0" name=""/>
        <dsp:cNvSpPr/>
      </dsp:nvSpPr>
      <dsp:spPr>
        <a:xfrm>
          <a:off x="520435" y="944700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93D050-3C33-4FB4-A3B1-FA4D81E46565}">
      <dsp:nvSpPr>
        <dsp:cNvPr id="0" name=""/>
        <dsp:cNvSpPr/>
      </dsp:nvSpPr>
      <dsp:spPr>
        <a:xfrm>
          <a:off x="25435" y="202470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Selección múltiple de archivos</a:t>
          </a:r>
        </a:p>
      </dsp:txBody>
      <dsp:txXfrm>
        <a:off x="25435" y="2024704"/>
        <a:ext cx="1800000" cy="720000"/>
      </dsp:txXfrm>
    </dsp:sp>
    <dsp:sp modelId="{81D94D5E-9B9E-42B3-BE3A-0A6B51753012}">
      <dsp:nvSpPr>
        <dsp:cNvPr id="0" name=""/>
        <dsp:cNvSpPr/>
      </dsp:nvSpPr>
      <dsp:spPr>
        <a:xfrm>
          <a:off x="2635435" y="944700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9E0D97-F4C5-4026-A2E7-E83F2AA1D85A}">
      <dsp:nvSpPr>
        <dsp:cNvPr id="0" name=""/>
        <dsp:cNvSpPr/>
      </dsp:nvSpPr>
      <dsp:spPr>
        <a:xfrm>
          <a:off x="2140435" y="202470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Visualización en lista</a:t>
          </a:r>
        </a:p>
      </dsp:txBody>
      <dsp:txXfrm>
        <a:off x="2140435" y="2024704"/>
        <a:ext cx="1800000" cy="720000"/>
      </dsp:txXfrm>
    </dsp:sp>
    <dsp:sp modelId="{A82C6162-2F51-4F38-B915-6EECE0EDE280}">
      <dsp:nvSpPr>
        <dsp:cNvPr id="0" name=""/>
        <dsp:cNvSpPr/>
      </dsp:nvSpPr>
      <dsp:spPr>
        <a:xfrm>
          <a:off x="4750435" y="944700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218FFF-37A5-43B7-910C-70BBD730FF27}">
      <dsp:nvSpPr>
        <dsp:cNvPr id="0" name=""/>
        <dsp:cNvSpPr/>
      </dsp:nvSpPr>
      <dsp:spPr>
        <a:xfrm>
          <a:off x="4255435" y="202470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Opción para borrar archivos</a:t>
          </a:r>
        </a:p>
      </dsp:txBody>
      <dsp:txXfrm>
        <a:off x="4255435" y="2024704"/>
        <a:ext cx="1800000" cy="720000"/>
      </dsp:txXfrm>
    </dsp:sp>
    <dsp:sp modelId="{6E8EB0B2-313C-4349-AA95-17A28045111A}">
      <dsp:nvSpPr>
        <dsp:cNvPr id="0" name=""/>
        <dsp:cNvSpPr/>
      </dsp:nvSpPr>
      <dsp:spPr>
        <a:xfrm>
          <a:off x="6865435" y="944700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D74402-6045-49C0-B1F1-D9EB1897D97B}">
      <dsp:nvSpPr>
        <dsp:cNvPr id="0" name=""/>
        <dsp:cNvSpPr/>
      </dsp:nvSpPr>
      <dsp:spPr>
        <a:xfrm>
          <a:off x="6370435" y="202470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Soporta formatos: MP3, WAV, FLAC, OGG, M4A, MP4, AAC</a:t>
          </a:r>
        </a:p>
      </dsp:txBody>
      <dsp:txXfrm>
        <a:off x="6370435" y="2024704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C91697-0032-4725-BC89-2A38D543485A}">
      <dsp:nvSpPr>
        <dsp:cNvPr id="0" name=""/>
        <dsp:cNvSpPr/>
      </dsp:nvSpPr>
      <dsp:spPr>
        <a:xfrm>
          <a:off x="18535" y="659889"/>
          <a:ext cx="1080124" cy="10801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AC2082-D63F-448E-9A20-C9C816E101E2}">
      <dsp:nvSpPr>
        <dsp:cNvPr id="0" name=""/>
        <dsp:cNvSpPr/>
      </dsp:nvSpPr>
      <dsp:spPr>
        <a:xfrm>
          <a:off x="245361" y="886715"/>
          <a:ext cx="626472" cy="6264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4EAA8F-19F5-4754-82B3-CAFA4438E549}">
      <dsp:nvSpPr>
        <dsp:cNvPr id="0" name=""/>
        <dsp:cNvSpPr/>
      </dsp:nvSpPr>
      <dsp:spPr>
        <a:xfrm>
          <a:off x="1330115" y="659889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Transcripción de audio a texto</a:t>
          </a:r>
        </a:p>
      </dsp:txBody>
      <dsp:txXfrm>
        <a:off x="1330115" y="659889"/>
        <a:ext cx="2546008" cy="1080124"/>
      </dsp:txXfrm>
    </dsp:sp>
    <dsp:sp modelId="{AA6CF6EC-CFE8-4A80-8330-A9F9946851C9}">
      <dsp:nvSpPr>
        <dsp:cNvPr id="0" name=""/>
        <dsp:cNvSpPr/>
      </dsp:nvSpPr>
      <dsp:spPr>
        <a:xfrm>
          <a:off x="4319746" y="659889"/>
          <a:ext cx="1080124" cy="10801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1A103C-EE15-4A96-B1FE-48A7B1B5CA4A}">
      <dsp:nvSpPr>
        <dsp:cNvPr id="0" name=""/>
        <dsp:cNvSpPr/>
      </dsp:nvSpPr>
      <dsp:spPr>
        <a:xfrm>
          <a:off x="4546573" y="886715"/>
          <a:ext cx="626472" cy="6264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03CE25-569C-416B-8BBC-E9F820220F0F}">
      <dsp:nvSpPr>
        <dsp:cNvPr id="0" name=""/>
        <dsp:cNvSpPr/>
      </dsp:nvSpPr>
      <dsp:spPr>
        <a:xfrm>
          <a:off x="5631327" y="659889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Soporte para múltiples idiomas</a:t>
          </a:r>
        </a:p>
      </dsp:txBody>
      <dsp:txXfrm>
        <a:off x="5631327" y="659889"/>
        <a:ext cx="2546008" cy="1080124"/>
      </dsp:txXfrm>
    </dsp:sp>
    <dsp:sp modelId="{FA569FB7-AFAA-4A1B-9C36-229CAE1DBCCA}">
      <dsp:nvSpPr>
        <dsp:cNvPr id="0" name=""/>
        <dsp:cNvSpPr/>
      </dsp:nvSpPr>
      <dsp:spPr>
        <a:xfrm>
          <a:off x="18535" y="2452790"/>
          <a:ext cx="1080124" cy="10801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A30FBD-523A-4002-B1F0-A592ABAE80B0}">
      <dsp:nvSpPr>
        <dsp:cNvPr id="0" name=""/>
        <dsp:cNvSpPr/>
      </dsp:nvSpPr>
      <dsp:spPr>
        <a:xfrm>
          <a:off x="245361" y="2679617"/>
          <a:ext cx="626472" cy="6264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8D08D8-4B1E-424E-A319-B096DEA23054}">
      <dsp:nvSpPr>
        <dsp:cNvPr id="0" name=""/>
        <dsp:cNvSpPr/>
      </dsp:nvSpPr>
      <dsp:spPr>
        <a:xfrm>
          <a:off x="1330115" y="2452790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Opción de traducción a otro idioma</a:t>
          </a:r>
        </a:p>
      </dsp:txBody>
      <dsp:txXfrm>
        <a:off x="1330115" y="2452790"/>
        <a:ext cx="2546008" cy="1080124"/>
      </dsp:txXfrm>
    </dsp:sp>
    <dsp:sp modelId="{A9813E27-075C-48CD-AA96-0CCB53C8B2E2}">
      <dsp:nvSpPr>
        <dsp:cNvPr id="0" name=""/>
        <dsp:cNvSpPr/>
      </dsp:nvSpPr>
      <dsp:spPr>
        <a:xfrm>
          <a:off x="4319746" y="2452790"/>
          <a:ext cx="1080124" cy="108012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4F81C5-E604-4D8D-998E-AB7C7258171B}">
      <dsp:nvSpPr>
        <dsp:cNvPr id="0" name=""/>
        <dsp:cNvSpPr/>
      </dsp:nvSpPr>
      <dsp:spPr>
        <a:xfrm>
          <a:off x="4546573" y="2679617"/>
          <a:ext cx="626472" cy="6264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33C901-8544-4E57-AC09-A02ED4EF16BE}">
      <dsp:nvSpPr>
        <dsp:cNvPr id="0" name=""/>
        <dsp:cNvSpPr/>
      </dsp:nvSpPr>
      <dsp:spPr>
        <a:xfrm>
          <a:off x="5631327" y="2452790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Visualización de progreso</a:t>
          </a:r>
        </a:p>
      </dsp:txBody>
      <dsp:txXfrm>
        <a:off x="5631327" y="2452790"/>
        <a:ext cx="2546008" cy="10801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4906C0-885E-46D6-B2CD-76449DD70C9F}">
      <dsp:nvSpPr>
        <dsp:cNvPr id="0" name=""/>
        <dsp:cNvSpPr/>
      </dsp:nvSpPr>
      <dsp:spPr>
        <a:xfrm>
          <a:off x="0" y="0"/>
          <a:ext cx="6966490" cy="12578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• Reproducción de archivos seleccionados</a:t>
          </a:r>
        </a:p>
      </dsp:txBody>
      <dsp:txXfrm>
        <a:off x="36841" y="36841"/>
        <a:ext cx="5609181" cy="1184159"/>
      </dsp:txXfrm>
    </dsp:sp>
    <dsp:sp modelId="{FD5440A5-C9CC-4BCD-A8D5-34CF90580ABD}">
      <dsp:nvSpPr>
        <dsp:cNvPr id="0" name=""/>
        <dsp:cNvSpPr/>
      </dsp:nvSpPr>
      <dsp:spPr>
        <a:xfrm>
          <a:off x="614690" y="1467481"/>
          <a:ext cx="6966490" cy="1257841"/>
        </a:xfrm>
        <a:prstGeom prst="roundRect">
          <a:avLst>
            <a:gd name="adj" fmla="val 1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• Controles: reproducir, pausar, reanudar, detener</a:t>
          </a:r>
        </a:p>
      </dsp:txBody>
      <dsp:txXfrm>
        <a:off x="651531" y="1504322"/>
        <a:ext cx="5460521" cy="1184159"/>
      </dsp:txXfrm>
    </dsp:sp>
    <dsp:sp modelId="{F29CBAEF-332A-4606-AA5A-5D18DA27D292}">
      <dsp:nvSpPr>
        <dsp:cNvPr id="0" name=""/>
        <dsp:cNvSpPr/>
      </dsp:nvSpPr>
      <dsp:spPr>
        <a:xfrm>
          <a:off x="1229380" y="2934963"/>
          <a:ext cx="6966490" cy="1257841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• Visualización del tiempo de reproducción</a:t>
          </a:r>
        </a:p>
      </dsp:txBody>
      <dsp:txXfrm>
        <a:off x="1266221" y="2971804"/>
        <a:ext cx="5460521" cy="1184159"/>
      </dsp:txXfrm>
    </dsp:sp>
    <dsp:sp modelId="{F4583E3B-5662-46DD-BC4A-E1177AC5E28F}">
      <dsp:nvSpPr>
        <dsp:cNvPr id="0" name=""/>
        <dsp:cNvSpPr/>
      </dsp:nvSpPr>
      <dsp:spPr>
        <a:xfrm>
          <a:off x="6148893" y="953863"/>
          <a:ext cx="817596" cy="81759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332852" y="953863"/>
        <a:ext cx="449678" cy="615241"/>
      </dsp:txXfrm>
    </dsp:sp>
    <dsp:sp modelId="{CA257ACA-0D86-4D8B-8EAF-69D91256DE8F}">
      <dsp:nvSpPr>
        <dsp:cNvPr id="0" name=""/>
        <dsp:cNvSpPr/>
      </dsp:nvSpPr>
      <dsp:spPr>
        <a:xfrm>
          <a:off x="6763583" y="2412959"/>
          <a:ext cx="817596" cy="81759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947542" y="2412959"/>
        <a:ext cx="449678" cy="6152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9977F2-4282-4BC5-B22D-E467F88A872A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74111B-DA9F-49D9-87D0-B20917DDB3F3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Visualización de transcripciones</a:t>
          </a:r>
        </a:p>
      </dsp:txBody>
      <dsp:txXfrm>
        <a:off x="78583" y="2435142"/>
        <a:ext cx="2399612" cy="720000"/>
      </dsp:txXfrm>
    </dsp:sp>
    <dsp:sp modelId="{47704BC8-F90F-46AB-8098-35BC45904E2D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C98EC-17CD-4107-BF21-A37F2E157C96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Opción para limpiar el área de texto</a:t>
          </a:r>
        </a:p>
      </dsp:txBody>
      <dsp:txXfrm>
        <a:off x="2898129" y="2435142"/>
        <a:ext cx="2399612" cy="720000"/>
      </dsp:txXfrm>
    </dsp:sp>
    <dsp:sp modelId="{967B1123-8208-41AC-94B6-6FE8240A11DD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FD445E-F039-4470-BDB0-9E2397DCBE82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Exportación a archivo de texto</a:t>
          </a:r>
        </a:p>
      </dsp:txBody>
      <dsp:txXfrm>
        <a:off x="5717674" y="2435142"/>
        <a:ext cx="2399612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832B7F-CD02-4198-89E1-73690372A49E}">
      <dsp:nvSpPr>
        <dsp:cNvPr id="0" name=""/>
        <dsp:cNvSpPr/>
      </dsp:nvSpPr>
      <dsp:spPr>
        <a:xfrm>
          <a:off x="0" y="531"/>
          <a:ext cx="4291113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F53549-B65F-4DE9-B085-3A7DFDFE63CC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E564D8-8C4E-4AD6-8A26-CA0995F6D390}">
      <dsp:nvSpPr>
        <dsp:cNvPr id="0" name=""/>
        <dsp:cNvSpPr/>
      </dsp:nvSpPr>
      <dsp:spPr>
        <a:xfrm>
          <a:off x="1435590" y="531"/>
          <a:ext cx="2855522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Python como lenguaje principal</a:t>
          </a:r>
        </a:p>
      </dsp:txBody>
      <dsp:txXfrm>
        <a:off x="1435590" y="531"/>
        <a:ext cx="2855522" cy="1242935"/>
      </dsp:txXfrm>
    </dsp:sp>
    <dsp:sp modelId="{686D3059-E69F-43BE-B8AE-D0FC1F5353AA}">
      <dsp:nvSpPr>
        <dsp:cNvPr id="0" name=""/>
        <dsp:cNvSpPr/>
      </dsp:nvSpPr>
      <dsp:spPr>
        <a:xfrm>
          <a:off x="0" y="1554201"/>
          <a:ext cx="4291113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553DD7-FDFF-4181-9158-BD33A09DADD7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BC8649-C102-4D08-A86F-1B5FF167EB3C}">
      <dsp:nvSpPr>
        <dsp:cNvPr id="0" name=""/>
        <dsp:cNvSpPr/>
      </dsp:nvSpPr>
      <dsp:spPr>
        <a:xfrm>
          <a:off x="1435590" y="1554201"/>
          <a:ext cx="2855522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Tkinter para la interfaz gráfica</a:t>
          </a:r>
        </a:p>
      </dsp:txBody>
      <dsp:txXfrm>
        <a:off x="1435590" y="1554201"/>
        <a:ext cx="2855522" cy="1242935"/>
      </dsp:txXfrm>
    </dsp:sp>
    <dsp:sp modelId="{80FECD81-D95B-4905-AB97-1376204638F1}">
      <dsp:nvSpPr>
        <dsp:cNvPr id="0" name=""/>
        <dsp:cNvSpPr/>
      </dsp:nvSpPr>
      <dsp:spPr>
        <a:xfrm>
          <a:off x="0" y="3107870"/>
          <a:ext cx="4291113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5B6CE9-DF05-4AFB-B6FC-DE894CCE8480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A56F43-CE98-4238-8D98-D376E9240F04}">
      <dsp:nvSpPr>
        <dsp:cNvPr id="0" name=""/>
        <dsp:cNvSpPr/>
      </dsp:nvSpPr>
      <dsp:spPr>
        <a:xfrm>
          <a:off x="1435590" y="3107870"/>
          <a:ext cx="2855522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Bibliotecas: speech_recognition, pydub, googletrans, pygame</a:t>
          </a:r>
        </a:p>
      </dsp:txBody>
      <dsp:txXfrm>
        <a:off x="1435590" y="3107870"/>
        <a:ext cx="2855522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Podcast">
            <a:extLst>
              <a:ext uri="{FF2B5EF4-FFF2-40B4-BE49-F238E27FC236}">
                <a16:creationId xmlns:a16="http://schemas.microsoft.com/office/drawing/2014/main" id="{24D09694-A6DF-E509-2739-3E8A254FA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3429" y="1997469"/>
            <a:ext cx="2831594" cy="2831594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9A1D9BC-1455-4308-9ABD-A3F8EDB67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2051" y="320442"/>
            <a:ext cx="4929369" cy="6212748"/>
          </a:xfrm>
          <a:custGeom>
            <a:avLst/>
            <a:gdLst>
              <a:gd name="connsiteX0" fmla="*/ 0 w 6572492"/>
              <a:gd name="connsiteY0" fmla="*/ 0 h 6212748"/>
              <a:gd name="connsiteX1" fmla="*/ 2248593 w 6572492"/>
              <a:gd name="connsiteY1" fmla="*/ 0 h 6212748"/>
              <a:gd name="connsiteX2" fmla="*/ 2694770 w 6572492"/>
              <a:gd name="connsiteY2" fmla="*/ 0 h 6212748"/>
              <a:gd name="connsiteX3" fmla="*/ 2991094 w 6572492"/>
              <a:gd name="connsiteY3" fmla="*/ 0 h 6212748"/>
              <a:gd name="connsiteX4" fmla="*/ 6572492 w 6572492"/>
              <a:gd name="connsiteY4" fmla="*/ 0 h 6212748"/>
              <a:gd name="connsiteX5" fmla="*/ 6572492 w 6572492"/>
              <a:gd name="connsiteY5" fmla="*/ 2864954 h 6212748"/>
              <a:gd name="connsiteX6" fmla="*/ 3129047 w 6572492"/>
              <a:gd name="connsiteY6" fmla="*/ 6212748 h 6212748"/>
              <a:gd name="connsiteX7" fmla="*/ 2694770 w 6572492"/>
              <a:gd name="connsiteY7" fmla="*/ 6212748 h 6212748"/>
              <a:gd name="connsiteX8" fmla="*/ 2248593 w 6572492"/>
              <a:gd name="connsiteY8" fmla="*/ 6212748 h 6212748"/>
              <a:gd name="connsiteX9" fmla="*/ 0 w 6572492"/>
              <a:gd name="connsiteY9" fmla="*/ 6212748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72492" h="6212748">
                <a:moveTo>
                  <a:pt x="0" y="0"/>
                </a:moveTo>
                <a:lnTo>
                  <a:pt x="2248593" y="0"/>
                </a:lnTo>
                <a:lnTo>
                  <a:pt x="2694770" y="0"/>
                </a:lnTo>
                <a:lnTo>
                  <a:pt x="2991094" y="0"/>
                </a:lnTo>
                <a:lnTo>
                  <a:pt x="6572492" y="0"/>
                </a:lnTo>
                <a:lnTo>
                  <a:pt x="6572492" y="2864954"/>
                </a:lnTo>
                <a:lnTo>
                  <a:pt x="3129047" y="6212748"/>
                </a:lnTo>
                <a:lnTo>
                  <a:pt x="2694770" y="6212748"/>
                </a:lnTo>
                <a:lnTo>
                  <a:pt x="2248593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31970" y="962526"/>
            <a:ext cx="4038600" cy="3210689"/>
          </a:xfrm>
        </p:spPr>
        <p:txBody>
          <a:bodyPr anchor="b">
            <a:normAutofit/>
          </a:bodyPr>
          <a:lstStyle/>
          <a:p>
            <a:r>
              <a:rPr lang="en-US" sz="5800" dirty="0"/>
              <a:t>AUDIOTEXT</a:t>
            </a:r>
            <a:br>
              <a:rPr lang="en-US" sz="5800" dirty="0"/>
            </a:br>
            <a:r>
              <a:rPr lang="en-US" sz="4900" dirty="0" err="1"/>
              <a:t>Transcriptor</a:t>
            </a:r>
            <a:r>
              <a:rPr lang="en-US" sz="4900" dirty="0"/>
              <a:t> de Audio a </a:t>
            </a:r>
            <a:r>
              <a:rPr lang="en-US" sz="4900" dirty="0" err="1"/>
              <a:t>Texto</a:t>
            </a:r>
            <a:endParaRPr lang="en-US" sz="5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31970" y="4269462"/>
            <a:ext cx="3036570" cy="1095017"/>
          </a:xfrm>
        </p:spPr>
        <p:txBody>
          <a:bodyPr anchor="t">
            <a:normAutofit/>
          </a:bodyPr>
          <a:lstStyle/>
          <a:p>
            <a:pPr algn="l"/>
            <a:r>
              <a:rPr lang="en-US" sz="1700"/>
              <a:t>Una </a:t>
            </a:r>
            <a:r>
              <a:rPr lang="en-US" sz="1700" dirty="0" err="1"/>
              <a:t>herramienta</a:t>
            </a:r>
            <a:r>
              <a:rPr lang="en-US" sz="1700" dirty="0"/>
              <a:t> para </a:t>
            </a:r>
            <a:r>
              <a:rPr lang="en-US" sz="1700" dirty="0" err="1"/>
              <a:t>convertir</a:t>
            </a:r>
            <a:r>
              <a:rPr lang="en-US" sz="1700" dirty="0"/>
              <a:t> audio </a:t>
            </a:r>
            <a:r>
              <a:rPr lang="en-US" sz="1700" dirty="0" err="1"/>
              <a:t>en</a:t>
            </a:r>
            <a:r>
              <a:rPr lang="en-US" sz="1700" dirty="0"/>
              <a:t> </a:t>
            </a:r>
            <a:r>
              <a:rPr lang="en-US" sz="1700" dirty="0" err="1"/>
              <a:t>texto</a:t>
            </a:r>
            <a:endParaRPr lang="en-US" sz="17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Características Principales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E9C8E879-6DE6-176C-C64D-DC977617C9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311007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Manejo de Archivos de Audio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425521-8ED5-5CE0-EBAD-ED8847AB8A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4400710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Transcripción y Traducción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6A79E0-D291-4686-BFC6-60C30EF77D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386651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Reproducción de Audio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72DD99F0-6BB1-D88A-B82B-0E244C93CF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013028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Manejo de Texto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E5489499-F5FA-8F54-05FA-C6F880E3B7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7141221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025EFD5-738C-41B9-87FE-0C00E211B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3CAC421-172C-2E2C-0963-F86143A2E1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006" r="910" b="3"/>
          <a:stretch/>
        </p:blipFill>
        <p:spPr>
          <a:xfrm>
            <a:off x="643713" y="1165109"/>
            <a:ext cx="3196002" cy="4351338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31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5148" y="407987"/>
            <a:ext cx="2240924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0286" y="444272"/>
            <a:ext cx="4291113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Tecnologías Utilizadas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F365B285-D72F-D5C1-6D6B-3A1F0D609D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4220494"/>
              </p:ext>
            </p:extLst>
          </p:nvPr>
        </p:nvGraphicFramePr>
        <p:xfrm>
          <a:off x="4370286" y="1904772"/>
          <a:ext cx="429111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/>
              <a:t>¡Gracias por su atención!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pPr>
              <a:defRPr sz="1800"/>
            </a:pPr>
            <a:r>
              <a:rPr lang="en-US" sz="1700"/>
              <a:t>El Transcriptor de Audio a Texto está diseñado para facilitar</a:t>
            </a:r>
          </a:p>
          <a:p>
            <a:pPr>
              <a:defRPr sz="1800"/>
            </a:pPr>
            <a:r>
              <a:rPr lang="en-US" sz="1700"/>
              <a:t>la conversión de audio a texto con funciones adicionales útiles.</a:t>
            </a:r>
          </a:p>
        </p:txBody>
      </p:sp>
      <p:pic>
        <p:nvPicPr>
          <p:cNvPr id="5" name="Picture 4" descr="Script de ordenador en una pantalla">
            <a:extLst>
              <a:ext uri="{FF2B5EF4-FFF2-40B4-BE49-F238E27FC236}">
                <a16:creationId xmlns:a16="http://schemas.microsoft.com/office/drawing/2014/main" id="{4F7DDEB7-A601-50FC-C2B5-AFBE0A81F5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67" r="46248" b="-3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201</Words>
  <Application>Microsoft Office PowerPoint</Application>
  <PresentationFormat>Presentación en pantalla (4:3)</PresentationFormat>
  <Paragraphs>33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AUDIOTEXT Transcriptor de Audio a Texto</vt:lpstr>
      <vt:lpstr>Características Principales</vt:lpstr>
      <vt:lpstr>Manejo de Archivos de Audio</vt:lpstr>
      <vt:lpstr>Transcripción y Traducción</vt:lpstr>
      <vt:lpstr>Reproducción de Audio</vt:lpstr>
      <vt:lpstr>Manejo de Texto</vt:lpstr>
      <vt:lpstr>Tecnologías Utilizadas</vt:lpstr>
      <vt:lpstr>¡Gracias por su atención!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Transcriptor de Audio a Texto</dc:title>
  <dc:subject/>
  <dc:creator/>
  <cp:keywords/>
  <dc:description>generated using python-pptx</dc:description>
  <cp:lastModifiedBy>PSA</cp:lastModifiedBy>
  <cp:revision>28</cp:revision>
  <dcterms:created xsi:type="dcterms:W3CDTF">2013-01-27T09:14:16Z</dcterms:created>
  <dcterms:modified xsi:type="dcterms:W3CDTF">2024-07-12T17:41:17Z</dcterms:modified>
  <cp:category/>
</cp:coreProperties>
</file>