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60" r:id="rId8"/>
    <p:sldId id="261" r:id="rId9"/>
    <p:sldId id="268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1501C-6DF4-56C9-8DBD-572818081BD0}" v="133" dt="2024-07-17T19:06:33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8D114-81C7-4018-9AD8-E780864EF9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530C83-1CDF-4CF4-A59E-C710D0DB380C}">
      <dgm:prSet/>
      <dgm:spPr/>
      <dgm:t>
        <a:bodyPr/>
        <a:lstStyle/>
        <a:p>
          <a:pPr>
            <a:defRPr cap="all"/>
          </a:pPr>
          <a:r>
            <a:rPr lang="en-US"/>
            <a:t>• Manejo de múltiples formatos de audio</a:t>
          </a:r>
        </a:p>
      </dgm:t>
    </dgm:pt>
    <dgm:pt modelId="{9637A37C-75A7-42D1-8098-FF827CDBC370}" type="parTrans" cxnId="{D9E97B57-7951-4EEF-9C69-FACC21C60E82}">
      <dgm:prSet/>
      <dgm:spPr/>
      <dgm:t>
        <a:bodyPr/>
        <a:lstStyle/>
        <a:p>
          <a:endParaRPr lang="en-US"/>
        </a:p>
      </dgm:t>
    </dgm:pt>
    <dgm:pt modelId="{4F894C7D-A945-4941-94C7-2CABF101F50B}" type="sibTrans" cxnId="{D9E97B57-7951-4EEF-9C69-FACC21C60E82}">
      <dgm:prSet/>
      <dgm:spPr/>
      <dgm:t>
        <a:bodyPr/>
        <a:lstStyle/>
        <a:p>
          <a:endParaRPr lang="en-US"/>
        </a:p>
      </dgm:t>
    </dgm:pt>
    <dgm:pt modelId="{0AA27BE6-B296-447E-A7DB-7DA784DE6E56}">
      <dgm:prSet/>
      <dgm:spPr/>
      <dgm:t>
        <a:bodyPr/>
        <a:lstStyle/>
        <a:p>
          <a:pPr>
            <a:defRPr cap="all"/>
          </a:pPr>
          <a:r>
            <a:rPr lang="en-US"/>
            <a:t>• Transcripción de audio a texto</a:t>
          </a:r>
        </a:p>
      </dgm:t>
    </dgm:pt>
    <dgm:pt modelId="{60DE3A23-AC56-4336-8A33-1EEC54C3BFB4}" type="parTrans" cxnId="{CC0FD147-8DC8-40D8-BD52-EA3714C402D8}">
      <dgm:prSet/>
      <dgm:spPr/>
      <dgm:t>
        <a:bodyPr/>
        <a:lstStyle/>
        <a:p>
          <a:endParaRPr lang="en-US"/>
        </a:p>
      </dgm:t>
    </dgm:pt>
    <dgm:pt modelId="{0057BD21-7119-44E9-B985-DA3A14EDEC7F}" type="sibTrans" cxnId="{CC0FD147-8DC8-40D8-BD52-EA3714C402D8}">
      <dgm:prSet/>
      <dgm:spPr/>
      <dgm:t>
        <a:bodyPr/>
        <a:lstStyle/>
        <a:p>
          <a:endParaRPr lang="en-US"/>
        </a:p>
      </dgm:t>
    </dgm:pt>
    <dgm:pt modelId="{C20529E5-D889-4DD3-B208-D34CC5350D26}">
      <dgm:prSet/>
      <dgm:spPr/>
      <dgm:t>
        <a:bodyPr/>
        <a:lstStyle/>
        <a:p>
          <a:pPr>
            <a:defRPr cap="all"/>
          </a:pPr>
          <a:r>
            <a:rPr lang="en-US"/>
            <a:t>• Traducción de transcripciones</a:t>
          </a:r>
        </a:p>
      </dgm:t>
    </dgm:pt>
    <dgm:pt modelId="{F3B31F25-EC34-41B7-8A9B-344919344C69}" type="parTrans" cxnId="{F4C3004C-6878-465C-AC5E-7989C9E0A496}">
      <dgm:prSet/>
      <dgm:spPr/>
      <dgm:t>
        <a:bodyPr/>
        <a:lstStyle/>
        <a:p>
          <a:endParaRPr lang="en-US"/>
        </a:p>
      </dgm:t>
    </dgm:pt>
    <dgm:pt modelId="{A3FB1621-043F-4DA6-AFD8-F731FF574AE1}" type="sibTrans" cxnId="{F4C3004C-6878-465C-AC5E-7989C9E0A496}">
      <dgm:prSet/>
      <dgm:spPr/>
      <dgm:t>
        <a:bodyPr/>
        <a:lstStyle/>
        <a:p>
          <a:endParaRPr lang="en-US"/>
        </a:p>
      </dgm:t>
    </dgm:pt>
    <dgm:pt modelId="{85CA29BF-15F4-4288-AA23-72B7CD92AA8A}">
      <dgm:prSet/>
      <dgm:spPr/>
      <dgm:t>
        <a:bodyPr/>
        <a:lstStyle/>
        <a:p>
          <a:pPr>
            <a:defRPr cap="all"/>
          </a:pPr>
          <a:r>
            <a:rPr lang="en-US"/>
            <a:t>• Reproducción de archivos de audio</a:t>
          </a:r>
        </a:p>
      </dgm:t>
    </dgm:pt>
    <dgm:pt modelId="{0F9EAAC6-5AD0-4F64-9C58-F02E7DB6087B}" type="parTrans" cxnId="{64546BBC-90D5-438F-ABD7-48B38FE7AF33}">
      <dgm:prSet/>
      <dgm:spPr/>
      <dgm:t>
        <a:bodyPr/>
        <a:lstStyle/>
        <a:p>
          <a:endParaRPr lang="en-US"/>
        </a:p>
      </dgm:t>
    </dgm:pt>
    <dgm:pt modelId="{BDAAC966-1689-481F-9829-37C6329CC042}" type="sibTrans" cxnId="{64546BBC-90D5-438F-ABD7-48B38FE7AF33}">
      <dgm:prSet/>
      <dgm:spPr/>
      <dgm:t>
        <a:bodyPr/>
        <a:lstStyle/>
        <a:p>
          <a:endParaRPr lang="en-US"/>
        </a:p>
      </dgm:t>
    </dgm:pt>
    <dgm:pt modelId="{CB139AB5-7EA4-49B0-8C3E-F25BFC827EC6}">
      <dgm:prSet/>
      <dgm:spPr/>
      <dgm:t>
        <a:bodyPr/>
        <a:lstStyle/>
        <a:p>
          <a:pPr>
            <a:defRPr cap="all"/>
          </a:pPr>
          <a:r>
            <a:rPr lang="en-US"/>
            <a:t>• Exportación de transcripciones</a:t>
          </a:r>
        </a:p>
      </dgm:t>
    </dgm:pt>
    <dgm:pt modelId="{F62B35BD-432E-4A89-8208-FE602D3F9E0B}" type="parTrans" cxnId="{BBA47EC3-DC34-4ADF-BF3B-8116BA48B49D}">
      <dgm:prSet/>
      <dgm:spPr/>
      <dgm:t>
        <a:bodyPr/>
        <a:lstStyle/>
        <a:p>
          <a:endParaRPr lang="en-US"/>
        </a:p>
      </dgm:t>
    </dgm:pt>
    <dgm:pt modelId="{8DEFBAEC-13DD-44F2-B7EE-A079BEEE7DDB}" type="sibTrans" cxnId="{BBA47EC3-DC34-4ADF-BF3B-8116BA48B49D}">
      <dgm:prSet/>
      <dgm:spPr/>
      <dgm:t>
        <a:bodyPr/>
        <a:lstStyle/>
        <a:p>
          <a:endParaRPr lang="en-US"/>
        </a:p>
      </dgm:t>
    </dgm:pt>
    <dgm:pt modelId="{49D0BAB6-3723-4C15-BE9C-37638902A883}" type="pres">
      <dgm:prSet presAssocID="{2538D114-81C7-4018-9AD8-E780864EF95E}" presName="root" presStyleCnt="0">
        <dgm:presLayoutVars>
          <dgm:dir/>
          <dgm:resizeHandles val="exact"/>
        </dgm:presLayoutVars>
      </dgm:prSet>
      <dgm:spPr/>
    </dgm:pt>
    <dgm:pt modelId="{B66ED138-AA8E-4E1A-96C6-924F330F575C}" type="pres">
      <dgm:prSet presAssocID="{27530C83-1CDF-4CF4-A59E-C710D0DB380C}" presName="compNode" presStyleCnt="0"/>
      <dgm:spPr/>
    </dgm:pt>
    <dgm:pt modelId="{B09B072B-E1BE-4364-A5BB-71DAC466C74E}" type="pres">
      <dgm:prSet presAssocID="{27530C83-1CDF-4CF4-A59E-C710D0DB380C}" presName="iconBgRect" presStyleLbl="bgShp" presStyleIdx="0" presStyleCnt="5"/>
      <dgm:spPr/>
    </dgm:pt>
    <dgm:pt modelId="{AA0FAA53-8096-4ECA-B171-93C75DDB824B}" type="pres">
      <dgm:prSet presAssocID="{27530C83-1CDF-4CF4-A59E-C710D0DB38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03BE005D-67A0-4A6E-9FE1-2E502AB19F6A}" type="pres">
      <dgm:prSet presAssocID="{27530C83-1CDF-4CF4-A59E-C710D0DB380C}" presName="spaceRect" presStyleCnt="0"/>
      <dgm:spPr/>
    </dgm:pt>
    <dgm:pt modelId="{B67F64C1-4915-4988-B45D-62F9037CD40D}" type="pres">
      <dgm:prSet presAssocID="{27530C83-1CDF-4CF4-A59E-C710D0DB380C}" presName="textRect" presStyleLbl="revTx" presStyleIdx="0" presStyleCnt="5">
        <dgm:presLayoutVars>
          <dgm:chMax val="1"/>
          <dgm:chPref val="1"/>
        </dgm:presLayoutVars>
      </dgm:prSet>
      <dgm:spPr/>
    </dgm:pt>
    <dgm:pt modelId="{6D551978-985F-483F-BB87-004DD900E2D5}" type="pres">
      <dgm:prSet presAssocID="{4F894C7D-A945-4941-94C7-2CABF101F50B}" presName="sibTrans" presStyleCnt="0"/>
      <dgm:spPr/>
    </dgm:pt>
    <dgm:pt modelId="{936A49BB-A8B7-4B6D-AFA9-9996FEF2A62D}" type="pres">
      <dgm:prSet presAssocID="{0AA27BE6-B296-447E-A7DB-7DA784DE6E56}" presName="compNode" presStyleCnt="0"/>
      <dgm:spPr/>
    </dgm:pt>
    <dgm:pt modelId="{AC7B1F5D-7AAD-4ADF-B167-D08FBA381E54}" type="pres">
      <dgm:prSet presAssocID="{0AA27BE6-B296-447E-A7DB-7DA784DE6E56}" presName="iconBgRect" presStyleLbl="bgShp" presStyleIdx="1" presStyleCnt="5"/>
      <dgm:spPr/>
    </dgm:pt>
    <dgm:pt modelId="{EBC091CD-A12E-4549-818D-8FB29F68ED2E}" type="pres">
      <dgm:prSet presAssocID="{0AA27BE6-B296-447E-A7DB-7DA784DE6E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B2F77A5-A5F0-4673-8794-F88FF1BD70F1}" type="pres">
      <dgm:prSet presAssocID="{0AA27BE6-B296-447E-A7DB-7DA784DE6E56}" presName="spaceRect" presStyleCnt="0"/>
      <dgm:spPr/>
    </dgm:pt>
    <dgm:pt modelId="{07A28FFA-57FD-46F0-BA0B-B78061976023}" type="pres">
      <dgm:prSet presAssocID="{0AA27BE6-B296-447E-A7DB-7DA784DE6E56}" presName="textRect" presStyleLbl="revTx" presStyleIdx="1" presStyleCnt="5">
        <dgm:presLayoutVars>
          <dgm:chMax val="1"/>
          <dgm:chPref val="1"/>
        </dgm:presLayoutVars>
      </dgm:prSet>
      <dgm:spPr/>
    </dgm:pt>
    <dgm:pt modelId="{1CC9A838-61E8-491B-8359-F53AECF6DBA8}" type="pres">
      <dgm:prSet presAssocID="{0057BD21-7119-44E9-B985-DA3A14EDEC7F}" presName="sibTrans" presStyleCnt="0"/>
      <dgm:spPr/>
    </dgm:pt>
    <dgm:pt modelId="{96B329BD-3A42-4C6D-BB41-162AF7780678}" type="pres">
      <dgm:prSet presAssocID="{C20529E5-D889-4DD3-B208-D34CC5350D26}" presName="compNode" presStyleCnt="0"/>
      <dgm:spPr/>
    </dgm:pt>
    <dgm:pt modelId="{CB704DAA-0619-45F5-9A87-AC32F16A3B39}" type="pres">
      <dgm:prSet presAssocID="{C20529E5-D889-4DD3-B208-D34CC5350D26}" presName="iconBgRect" presStyleLbl="bgShp" presStyleIdx="2" presStyleCnt="5"/>
      <dgm:spPr/>
    </dgm:pt>
    <dgm:pt modelId="{38A66BBF-E67B-458D-AC53-71CA96F8624D}" type="pres">
      <dgm:prSet presAssocID="{C20529E5-D889-4DD3-B208-D34CC5350D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3ACA25C-ED65-4351-B23E-78937C5503DC}" type="pres">
      <dgm:prSet presAssocID="{C20529E5-D889-4DD3-B208-D34CC5350D26}" presName="spaceRect" presStyleCnt="0"/>
      <dgm:spPr/>
    </dgm:pt>
    <dgm:pt modelId="{247553F7-C613-47A4-94EA-DC461DFF9653}" type="pres">
      <dgm:prSet presAssocID="{C20529E5-D889-4DD3-B208-D34CC5350D26}" presName="textRect" presStyleLbl="revTx" presStyleIdx="2" presStyleCnt="5">
        <dgm:presLayoutVars>
          <dgm:chMax val="1"/>
          <dgm:chPref val="1"/>
        </dgm:presLayoutVars>
      </dgm:prSet>
      <dgm:spPr/>
    </dgm:pt>
    <dgm:pt modelId="{5946B4A5-807A-4BB8-8C2A-4FECBC665463}" type="pres">
      <dgm:prSet presAssocID="{A3FB1621-043F-4DA6-AFD8-F731FF574AE1}" presName="sibTrans" presStyleCnt="0"/>
      <dgm:spPr/>
    </dgm:pt>
    <dgm:pt modelId="{4F971CCD-A453-4F4C-AC10-E7A9CB556170}" type="pres">
      <dgm:prSet presAssocID="{85CA29BF-15F4-4288-AA23-72B7CD92AA8A}" presName="compNode" presStyleCnt="0"/>
      <dgm:spPr/>
    </dgm:pt>
    <dgm:pt modelId="{4E55C8EB-EA07-418E-BE5E-4A47CCBB50E5}" type="pres">
      <dgm:prSet presAssocID="{85CA29BF-15F4-4288-AA23-72B7CD92AA8A}" presName="iconBgRect" presStyleLbl="bgShp" presStyleIdx="3" presStyleCnt="5"/>
      <dgm:spPr/>
    </dgm:pt>
    <dgm:pt modelId="{6FF0242D-6B61-4ACD-8D20-F9F479C8DE98}" type="pres">
      <dgm:prSet presAssocID="{85CA29BF-15F4-4288-AA23-72B7CD92AA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6216161A-A549-4537-BFC4-3D7AACF5C550}" type="pres">
      <dgm:prSet presAssocID="{85CA29BF-15F4-4288-AA23-72B7CD92AA8A}" presName="spaceRect" presStyleCnt="0"/>
      <dgm:spPr/>
    </dgm:pt>
    <dgm:pt modelId="{B2C2C9D5-7DF5-48E1-B193-9E76D2864E61}" type="pres">
      <dgm:prSet presAssocID="{85CA29BF-15F4-4288-AA23-72B7CD92AA8A}" presName="textRect" presStyleLbl="revTx" presStyleIdx="3" presStyleCnt="5">
        <dgm:presLayoutVars>
          <dgm:chMax val="1"/>
          <dgm:chPref val="1"/>
        </dgm:presLayoutVars>
      </dgm:prSet>
      <dgm:spPr/>
    </dgm:pt>
    <dgm:pt modelId="{55AD3556-5F6B-42B4-9859-F892D0C0E390}" type="pres">
      <dgm:prSet presAssocID="{BDAAC966-1689-481F-9829-37C6329CC042}" presName="sibTrans" presStyleCnt="0"/>
      <dgm:spPr/>
    </dgm:pt>
    <dgm:pt modelId="{B3985AD3-37C5-4ECA-A724-2E4EE7932D43}" type="pres">
      <dgm:prSet presAssocID="{CB139AB5-7EA4-49B0-8C3E-F25BFC827EC6}" presName="compNode" presStyleCnt="0"/>
      <dgm:spPr/>
    </dgm:pt>
    <dgm:pt modelId="{4F048184-E837-4512-B25D-A725DADAD45C}" type="pres">
      <dgm:prSet presAssocID="{CB139AB5-7EA4-49B0-8C3E-F25BFC827EC6}" presName="iconBgRect" presStyleLbl="bgShp" presStyleIdx="4" presStyleCnt="5"/>
      <dgm:spPr/>
    </dgm:pt>
    <dgm:pt modelId="{23806A9A-1689-486E-86F0-EFB848B5C17D}" type="pres">
      <dgm:prSet presAssocID="{CB139AB5-7EA4-49B0-8C3E-F25BFC827E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BB08E5D7-E50E-4319-B724-6C6EA9818B97}" type="pres">
      <dgm:prSet presAssocID="{CB139AB5-7EA4-49B0-8C3E-F25BFC827EC6}" presName="spaceRect" presStyleCnt="0"/>
      <dgm:spPr/>
    </dgm:pt>
    <dgm:pt modelId="{071DB675-9203-4EA1-8F17-0B91528FD59E}" type="pres">
      <dgm:prSet presAssocID="{CB139AB5-7EA4-49B0-8C3E-F25BFC827E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494124-E5EB-493A-8456-451258549A99}" type="presOf" srcId="{C20529E5-D889-4DD3-B208-D34CC5350D26}" destId="{247553F7-C613-47A4-94EA-DC461DFF9653}" srcOrd="0" destOrd="0" presId="urn:microsoft.com/office/officeart/2018/5/layout/IconCircleLabelList"/>
    <dgm:cxn modelId="{8F3D5C5B-1E92-4B6C-94D1-1A76AD094C24}" type="presOf" srcId="{CB139AB5-7EA4-49B0-8C3E-F25BFC827EC6}" destId="{071DB675-9203-4EA1-8F17-0B91528FD59E}" srcOrd="0" destOrd="0" presId="urn:microsoft.com/office/officeart/2018/5/layout/IconCircleLabelList"/>
    <dgm:cxn modelId="{CC0FD147-8DC8-40D8-BD52-EA3714C402D8}" srcId="{2538D114-81C7-4018-9AD8-E780864EF95E}" destId="{0AA27BE6-B296-447E-A7DB-7DA784DE6E56}" srcOrd="1" destOrd="0" parTransId="{60DE3A23-AC56-4336-8A33-1EEC54C3BFB4}" sibTransId="{0057BD21-7119-44E9-B985-DA3A14EDEC7F}"/>
    <dgm:cxn modelId="{F4C3004C-6878-465C-AC5E-7989C9E0A496}" srcId="{2538D114-81C7-4018-9AD8-E780864EF95E}" destId="{C20529E5-D889-4DD3-B208-D34CC5350D26}" srcOrd="2" destOrd="0" parTransId="{F3B31F25-EC34-41B7-8A9B-344919344C69}" sibTransId="{A3FB1621-043F-4DA6-AFD8-F731FF574AE1}"/>
    <dgm:cxn modelId="{057A9A50-98C3-4999-8C27-CA033C08B807}" type="presOf" srcId="{85CA29BF-15F4-4288-AA23-72B7CD92AA8A}" destId="{B2C2C9D5-7DF5-48E1-B193-9E76D2864E61}" srcOrd="0" destOrd="0" presId="urn:microsoft.com/office/officeart/2018/5/layout/IconCircleLabelList"/>
    <dgm:cxn modelId="{D9E97B57-7951-4EEF-9C69-FACC21C60E82}" srcId="{2538D114-81C7-4018-9AD8-E780864EF95E}" destId="{27530C83-1CDF-4CF4-A59E-C710D0DB380C}" srcOrd="0" destOrd="0" parTransId="{9637A37C-75A7-42D1-8098-FF827CDBC370}" sibTransId="{4F894C7D-A945-4941-94C7-2CABF101F50B}"/>
    <dgm:cxn modelId="{8D3A5891-3B2D-4ADB-9029-0CABAFBAC07B}" type="presOf" srcId="{0AA27BE6-B296-447E-A7DB-7DA784DE6E56}" destId="{07A28FFA-57FD-46F0-BA0B-B78061976023}" srcOrd="0" destOrd="0" presId="urn:microsoft.com/office/officeart/2018/5/layout/IconCircleLabelList"/>
    <dgm:cxn modelId="{64546BBC-90D5-438F-ABD7-48B38FE7AF33}" srcId="{2538D114-81C7-4018-9AD8-E780864EF95E}" destId="{85CA29BF-15F4-4288-AA23-72B7CD92AA8A}" srcOrd="3" destOrd="0" parTransId="{0F9EAAC6-5AD0-4F64-9C58-F02E7DB6087B}" sibTransId="{BDAAC966-1689-481F-9829-37C6329CC042}"/>
    <dgm:cxn modelId="{BBA47EC3-DC34-4ADF-BF3B-8116BA48B49D}" srcId="{2538D114-81C7-4018-9AD8-E780864EF95E}" destId="{CB139AB5-7EA4-49B0-8C3E-F25BFC827EC6}" srcOrd="4" destOrd="0" parTransId="{F62B35BD-432E-4A89-8208-FE602D3F9E0B}" sibTransId="{8DEFBAEC-13DD-44F2-B7EE-A079BEEE7DDB}"/>
    <dgm:cxn modelId="{4A5605D9-1F83-4F7A-B8C3-2F89A80612EB}" type="presOf" srcId="{2538D114-81C7-4018-9AD8-E780864EF95E}" destId="{49D0BAB6-3723-4C15-BE9C-37638902A883}" srcOrd="0" destOrd="0" presId="urn:microsoft.com/office/officeart/2018/5/layout/IconCircleLabelList"/>
    <dgm:cxn modelId="{266F4FEE-FF7D-47D0-A4B1-B27B87C3E76E}" type="presOf" srcId="{27530C83-1CDF-4CF4-A59E-C710D0DB380C}" destId="{B67F64C1-4915-4988-B45D-62F9037CD40D}" srcOrd="0" destOrd="0" presId="urn:microsoft.com/office/officeart/2018/5/layout/IconCircleLabelList"/>
    <dgm:cxn modelId="{6D41344A-5D20-4944-B3DC-11B2AB81B322}" type="presParOf" srcId="{49D0BAB6-3723-4C15-BE9C-37638902A883}" destId="{B66ED138-AA8E-4E1A-96C6-924F330F575C}" srcOrd="0" destOrd="0" presId="urn:microsoft.com/office/officeart/2018/5/layout/IconCircleLabelList"/>
    <dgm:cxn modelId="{2983D7F8-2A65-46B1-84A5-9887B81ABDA4}" type="presParOf" srcId="{B66ED138-AA8E-4E1A-96C6-924F330F575C}" destId="{B09B072B-E1BE-4364-A5BB-71DAC466C74E}" srcOrd="0" destOrd="0" presId="urn:microsoft.com/office/officeart/2018/5/layout/IconCircleLabelList"/>
    <dgm:cxn modelId="{61DBDE92-1B9F-4D4C-AF60-9E0D22DF7A4C}" type="presParOf" srcId="{B66ED138-AA8E-4E1A-96C6-924F330F575C}" destId="{AA0FAA53-8096-4ECA-B171-93C75DDB824B}" srcOrd="1" destOrd="0" presId="urn:microsoft.com/office/officeart/2018/5/layout/IconCircleLabelList"/>
    <dgm:cxn modelId="{7E079AE4-9E2F-4887-AEE3-9BC9375B5558}" type="presParOf" srcId="{B66ED138-AA8E-4E1A-96C6-924F330F575C}" destId="{03BE005D-67A0-4A6E-9FE1-2E502AB19F6A}" srcOrd="2" destOrd="0" presId="urn:microsoft.com/office/officeart/2018/5/layout/IconCircleLabelList"/>
    <dgm:cxn modelId="{D0A0804D-0B65-4DA6-93AA-59F0145860AC}" type="presParOf" srcId="{B66ED138-AA8E-4E1A-96C6-924F330F575C}" destId="{B67F64C1-4915-4988-B45D-62F9037CD40D}" srcOrd="3" destOrd="0" presId="urn:microsoft.com/office/officeart/2018/5/layout/IconCircleLabelList"/>
    <dgm:cxn modelId="{59A5DA8D-5E90-4674-9C9C-2F77F042F6F6}" type="presParOf" srcId="{49D0BAB6-3723-4C15-BE9C-37638902A883}" destId="{6D551978-985F-483F-BB87-004DD900E2D5}" srcOrd="1" destOrd="0" presId="urn:microsoft.com/office/officeart/2018/5/layout/IconCircleLabelList"/>
    <dgm:cxn modelId="{4D0F6836-EBDB-4454-92E6-6635B9F3C3F2}" type="presParOf" srcId="{49D0BAB6-3723-4C15-BE9C-37638902A883}" destId="{936A49BB-A8B7-4B6D-AFA9-9996FEF2A62D}" srcOrd="2" destOrd="0" presId="urn:microsoft.com/office/officeart/2018/5/layout/IconCircleLabelList"/>
    <dgm:cxn modelId="{78D183B6-638A-40FD-8D57-90008118CEC8}" type="presParOf" srcId="{936A49BB-A8B7-4B6D-AFA9-9996FEF2A62D}" destId="{AC7B1F5D-7AAD-4ADF-B167-D08FBA381E54}" srcOrd="0" destOrd="0" presId="urn:microsoft.com/office/officeart/2018/5/layout/IconCircleLabelList"/>
    <dgm:cxn modelId="{AC1272E9-3475-419F-809A-28068525D10C}" type="presParOf" srcId="{936A49BB-A8B7-4B6D-AFA9-9996FEF2A62D}" destId="{EBC091CD-A12E-4549-818D-8FB29F68ED2E}" srcOrd="1" destOrd="0" presId="urn:microsoft.com/office/officeart/2018/5/layout/IconCircleLabelList"/>
    <dgm:cxn modelId="{7B565FB3-06BA-4B00-87F6-08DA4DB6376F}" type="presParOf" srcId="{936A49BB-A8B7-4B6D-AFA9-9996FEF2A62D}" destId="{2B2F77A5-A5F0-4673-8794-F88FF1BD70F1}" srcOrd="2" destOrd="0" presId="urn:microsoft.com/office/officeart/2018/5/layout/IconCircleLabelList"/>
    <dgm:cxn modelId="{444DDA75-9CDA-432E-BF84-946F39DD1360}" type="presParOf" srcId="{936A49BB-A8B7-4B6D-AFA9-9996FEF2A62D}" destId="{07A28FFA-57FD-46F0-BA0B-B78061976023}" srcOrd="3" destOrd="0" presId="urn:microsoft.com/office/officeart/2018/5/layout/IconCircleLabelList"/>
    <dgm:cxn modelId="{FD37CC86-49F1-4402-9315-7F17E64110E9}" type="presParOf" srcId="{49D0BAB6-3723-4C15-BE9C-37638902A883}" destId="{1CC9A838-61E8-491B-8359-F53AECF6DBA8}" srcOrd="3" destOrd="0" presId="urn:microsoft.com/office/officeart/2018/5/layout/IconCircleLabelList"/>
    <dgm:cxn modelId="{2BC61D2C-4574-4832-9B2F-EFDFAFF21619}" type="presParOf" srcId="{49D0BAB6-3723-4C15-BE9C-37638902A883}" destId="{96B329BD-3A42-4C6D-BB41-162AF7780678}" srcOrd="4" destOrd="0" presId="urn:microsoft.com/office/officeart/2018/5/layout/IconCircleLabelList"/>
    <dgm:cxn modelId="{A3DB0202-B507-4ADC-9E11-8CBB6B4BBAF2}" type="presParOf" srcId="{96B329BD-3A42-4C6D-BB41-162AF7780678}" destId="{CB704DAA-0619-45F5-9A87-AC32F16A3B39}" srcOrd="0" destOrd="0" presId="urn:microsoft.com/office/officeart/2018/5/layout/IconCircleLabelList"/>
    <dgm:cxn modelId="{A9F0A551-EF92-4D28-81BE-897C2EF87C78}" type="presParOf" srcId="{96B329BD-3A42-4C6D-BB41-162AF7780678}" destId="{38A66BBF-E67B-458D-AC53-71CA96F8624D}" srcOrd="1" destOrd="0" presId="urn:microsoft.com/office/officeart/2018/5/layout/IconCircleLabelList"/>
    <dgm:cxn modelId="{94256A92-E27E-4825-9BBD-C2FB81BE7CE4}" type="presParOf" srcId="{96B329BD-3A42-4C6D-BB41-162AF7780678}" destId="{43ACA25C-ED65-4351-B23E-78937C5503DC}" srcOrd="2" destOrd="0" presId="urn:microsoft.com/office/officeart/2018/5/layout/IconCircleLabelList"/>
    <dgm:cxn modelId="{B734F5AF-BFEB-4059-93EA-4D8A1DCD950B}" type="presParOf" srcId="{96B329BD-3A42-4C6D-BB41-162AF7780678}" destId="{247553F7-C613-47A4-94EA-DC461DFF9653}" srcOrd="3" destOrd="0" presId="urn:microsoft.com/office/officeart/2018/5/layout/IconCircleLabelList"/>
    <dgm:cxn modelId="{80451F63-5698-43D5-A3E1-1E9D6D8BF07C}" type="presParOf" srcId="{49D0BAB6-3723-4C15-BE9C-37638902A883}" destId="{5946B4A5-807A-4BB8-8C2A-4FECBC665463}" srcOrd="5" destOrd="0" presId="urn:microsoft.com/office/officeart/2018/5/layout/IconCircleLabelList"/>
    <dgm:cxn modelId="{48A34440-1A2C-4F9E-B0F7-3149090925D6}" type="presParOf" srcId="{49D0BAB6-3723-4C15-BE9C-37638902A883}" destId="{4F971CCD-A453-4F4C-AC10-E7A9CB556170}" srcOrd="6" destOrd="0" presId="urn:microsoft.com/office/officeart/2018/5/layout/IconCircleLabelList"/>
    <dgm:cxn modelId="{1750D014-672E-45C4-A2E6-7BC10A749386}" type="presParOf" srcId="{4F971CCD-A453-4F4C-AC10-E7A9CB556170}" destId="{4E55C8EB-EA07-418E-BE5E-4A47CCBB50E5}" srcOrd="0" destOrd="0" presId="urn:microsoft.com/office/officeart/2018/5/layout/IconCircleLabelList"/>
    <dgm:cxn modelId="{9E514092-7110-4DF4-923A-21824B1876BB}" type="presParOf" srcId="{4F971CCD-A453-4F4C-AC10-E7A9CB556170}" destId="{6FF0242D-6B61-4ACD-8D20-F9F479C8DE98}" srcOrd="1" destOrd="0" presId="urn:microsoft.com/office/officeart/2018/5/layout/IconCircleLabelList"/>
    <dgm:cxn modelId="{DD21BE47-F38A-443C-9271-DD1F75A22EB5}" type="presParOf" srcId="{4F971CCD-A453-4F4C-AC10-E7A9CB556170}" destId="{6216161A-A549-4537-BFC4-3D7AACF5C550}" srcOrd="2" destOrd="0" presId="urn:microsoft.com/office/officeart/2018/5/layout/IconCircleLabelList"/>
    <dgm:cxn modelId="{F849DCE0-83CA-47CC-810A-E8BA7B2B7A39}" type="presParOf" srcId="{4F971CCD-A453-4F4C-AC10-E7A9CB556170}" destId="{B2C2C9D5-7DF5-48E1-B193-9E76D2864E61}" srcOrd="3" destOrd="0" presId="urn:microsoft.com/office/officeart/2018/5/layout/IconCircleLabelList"/>
    <dgm:cxn modelId="{BB0F1AEC-21EB-46F5-BA4B-1AC48A8BE998}" type="presParOf" srcId="{49D0BAB6-3723-4C15-BE9C-37638902A883}" destId="{55AD3556-5F6B-42B4-9859-F892D0C0E390}" srcOrd="7" destOrd="0" presId="urn:microsoft.com/office/officeart/2018/5/layout/IconCircleLabelList"/>
    <dgm:cxn modelId="{D158511F-DF53-4CCA-8DB5-106AFF0F9921}" type="presParOf" srcId="{49D0BAB6-3723-4C15-BE9C-37638902A883}" destId="{B3985AD3-37C5-4ECA-A724-2E4EE7932D43}" srcOrd="8" destOrd="0" presId="urn:microsoft.com/office/officeart/2018/5/layout/IconCircleLabelList"/>
    <dgm:cxn modelId="{AB761F18-F373-4CF3-8C49-B9D34F0BF946}" type="presParOf" srcId="{B3985AD3-37C5-4ECA-A724-2E4EE7932D43}" destId="{4F048184-E837-4512-B25D-A725DADAD45C}" srcOrd="0" destOrd="0" presId="urn:microsoft.com/office/officeart/2018/5/layout/IconCircleLabelList"/>
    <dgm:cxn modelId="{C5666586-8DE3-4E3C-8392-0F16DFF44C50}" type="presParOf" srcId="{B3985AD3-37C5-4ECA-A724-2E4EE7932D43}" destId="{23806A9A-1689-486E-86F0-EFB848B5C17D}" srcOrd="1" destOrd="0" presId="urn:microsoft.com/office/officeart/2018/5/layout/IconCircleLabelList"/>
    <dgm:cxn modelId="{E38F7D22-A50C-4DC5-BC86-19E0B16F0CE6}" type="presParOf" srcId="{B3985AD3-37C5-4ECA-A724-2E4EE7932D43}" destId="{BB08E5D7-E50E-4319-B724-6C6EA9818B97}" srcOrd="2" destOrd="0" presId="urn:microsoft.com/office/officeart/2018/5/layout/IconCircleLabelList"/>
    <dgm:cxn modelId="{DF307F8B-2FFB-4843-95E5-E62988E52DF8}" type="presParOf" srcId="{B3985AD3-37C5-4ECA-A724-2E4EE7932D43}" destId="{071DB675-9203-4EA1-8F17-0B91528FD5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0033A-D3C0-4F8B-92E7-8E348A522E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1112A7-A7C2-47BD-8DBC-4661627F6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Selección múltiple de archivos</a:t>
          </a:r>
        </a:p>
      </dgm:t>
    </dgm:pt>
    <dgm:pt modelId="{32D399CB-EE20-4A1B-93A8-164C43071B82}" type="parTrans" cxnId="{62D45F59-C727-4C39-B027-AEB303B5D602}">
      <dgm:prSet/>
      <dgm:spPr/>
      <dgm:t>
        <a:bodyPr/>
        <a:lstStyle/>
        <a:p>
          <a:endParaRPr lang="en-US"/>
        </a:p>
      </dgm:t>
    </dgm:pt>
    <dgm:pt modelId="{28B7439C-931E-4A9F-AA11-CE7EE8E529C1}" type="sibTrans" cxnId="{62D45F59-C727-4C39-B027-AEB303B5D602}">
      <dgm:prSet/>
      <dgm:spPr/>
      <dgm:t>
        <a:bodyPr/>
        <a:lstStyle/>
        <a:p>
          <a:endParaRPr lang="en-US"/>
        </a:p>
      </dgm:t>
    </dgm:pt>
    <dgm:pt modelId="{BFC04079-1542-4988-84C6-4FA646B47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en lista</a:t>
          </a:r>
        </a:p>
      </dgm:t>
    </dgm:pt>
    <dgm:pt modelId="{278E49F4-EAE1-477B-AA1F-9D5CBA20C20D}" type="parTrans" cxnId="{01E76295-5B0B-4CA4-99EE-2FEFC6224F14}">
      <dgm:prSet/>
      <dgm:spPr/>
      <dgm:t>
        <a:bodyPr/>
        <a:lstStyle/>
        <a:p>
          <a:endParaRPr lang="en-US"/>
        </a:p>
      </dgm:t>
    </dgm:pt>
    <dgm:pt modelId="{7F203622-AEEA-408B-8A6A-9ABB83E661E1}" type="sibTrans" cxnId="{01E76295-5B0B-4CA4-99EE-2FEFC6224F14}">
      <dgm:prSet/>
      <dgm:spPr/>
      <dgm:t>
        <a:bodyPr/>
        <a:lstStyle/>
        <a:p>
          <a:endParaRPr lang="en-US"/>
        </a:p>
      </dgm:t>
    </dgm:pt>
    <dgm:pt modelId="{FE9B8669-72A8-4F0D-8B61-2FA7EDC4A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para borrar archivos</a:t>
          </a:r>
        </a:p>
      </dgm:t>
    </dgm:pt>
    <dgm:pt modelId="{D4D0A06A-0F16-412C-AFE1-EB994DABED4A}" type="parTrans" cxnId="{4619C617-021E-42ED-856F-6D6D54664554}">
      <dgm:prSet/>
      <dgm:spPr/>
      <dgm:t>
        <a:bodyPr/>
        <a:lstStyle/>
        <a:p>
          <a:endParaRPr lang="en-US"/>
        </a:p>
      </dgm:t>
    </dgm:pt>
    <dgm:pt modelId="{B941118C-BDE1-4B17-9288-4E69333447D7}" type="sibTrans" cxnId="{4619C617-021E-42ED-856F-6D6D54664554}">
      <dgm:prSet/>
      <dgm:spPr/>
      <dgm:t>
        <a:bodyPr/>
        <a:lstStyle/>
        <a:p>
          <a:endParaRPr lang="en-US"/>
        </a:p>
      </dgm:t>
    </dgm:pt>
    <dgm:pt modelId="{4CDC1730-3D96-4DFF-8DE8-792033B5C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Soporta formatos: MP3, WAV, FLAC, OGG, M4A, MP4, AAC</a:t>
          </a:r>
        </a:p>
      </dgm:t>
    </dgm:pt>
    <dgm:pt modelId="{9834DD34-715A-46A8-B9B3-107240C5722F}" type="parTrans" cxnId="{E766F275-1CCE-468C-B54C-630ED6049B61}">
      <dgm:prSet/>
      <dgm:spPr/>
      <dgm:t>
        <a:bodyPr/>
        <a:lstStyle/>
        <a:p>
          <a:endParaRPr lang="en-US"/>
        </a:p>
      </dgm:t>
    </dgm:pt>
    <dgm:pt modelId="{D5310BDC-5B05-40E8-9116-71903F32A4C4}" type="sibTrans" cxnId="{E766F275-1CCE-468C-B54C-630ED6049B61}">
      <dgm:prSet/>
      <dgm:spPr/>
      <dgm:t>
        <a:bodyPr/>
        <a:lstStyle/>
        <a:p>
          <a:endParaRPr lang="en-US"/>
        </a:p>
      </dgm:t>
    </dgm:pt>
    <dgm:pt modelId="{4478F246-A508-4B6A-9598-318245B94596}" type="pres">
      <dgm:prSet presAssocID="{94C0033A-D3C0-4F8B-92E7-8E348A522ED8}" presName="root" presStyleCnt="0">
        <dgm:presLayoutVars>
          <dgm:dir/>
          <dgm:resizeHandles val="exact"/>
        </dgm:presLayoutVars>
      </dgm:prSet>
      <dgm:spPr/>
    </dgm:pt>
    <dgm:pt modelId="{43842B1F-55DB-402B-8BA5-AF33CCF028CA}" type="pres">
      <dgm:prSet presAssocID="{A91112A7-A7C2-47BD-8DBC-4661627F6DAA}" presName="compNode" presStyleCnt="0"/>
      <dgm:spPr/>
    </dgm:pt>
    <dgm:pt modelId="{91A1D11C-CEA4-434D-85EE-7D4B2DB822F4}" type="pres">
      <dgm:prSet presAssocID="{A91112A7-A7C2-47BD-8DBC-4661627F6DAA}" presName="bgRect" presStyleLbl="bgShp" presStyleIdx="0" presStyleCnt="4"/>
      <dgm:spPr/>
    </dgm:pt>
    <dgm:pt modelId="{17B6C99A-AA5A-42AD-ABD2-AC64BCD9980F}" type="pres">
      <dgm:prSet presAssocID="{A91112A7-A7C2-47BD-8DBC-4661627F6D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419E845-F6EF-4BF5-A90D-107ABC17EDFE}" type="pres">
      <dgm:prSet presAssocID="{A91112A7-A7C2-47BD-8DBC-4661627F6DAA}" presName="spaceRect" presStyleCnt="0"/>
      <dgm:spPr/>
    </dgm:pt>
    <dgm:pt modelId="{F6E470BB-6580-4226-8DA2-FF5ECA74A5BF}" type="pres">
      <dgm:prSet presAssocID="{A91112A7-A7C2-47BD-8DBC-4661627F6DAA}" presName="parTx" presStyleLbl="revTx" presStyleIdx="0" presStyleCnt="4">
        <dgm:presLayoutVars>
          <dgm:chMax val="0"/>
          <dgm:chPref val="0"/>
        </dgm:presLayoutVars>
      </dgm:prSet>
      <dgm:spPr/>
    </dgm:pt>
    <dgm:pt modelId="{FE5BEF34-6B78-4040-9B10-DFE955F64616}" type="pres">
      <dgm:prSet presAssocID="{28B7439C-931E-4A9F-AA11-CE7EE8E529C1}" presName="sibTrans" presStyleCnt="0"/>
      <dgm:spPr/>
    </dgm:pt>
    <dgm:pt modelId="{999D34AB-D910-45B4-BB97-F18608069827}" type="pres">
      <dgm:prSet presAssocID="{BFC04079-1542-4988-84C6-4FA646B4709D}" presName="compNode" presStyleCnt="0"/>
      <dgm:spPr/>
    </dgm:pt>
    <dgm:pt modelId="{9EE27E5F-41AE-45AE-9C5B-3CD9485E3284}" type="pres">
      <dgm:prSet presAssocID="{BFC04079-1542-4988-84C6-4FA646B4709D}" presName="bgRect" presStyleLbl="bgShp" presStyleIdx="1" presStyleCnt="4"/>
      <dgm:spPr/>
    </dgm:pt>
    <dgm:pt modelId="{3A5B7800-3CF3-4641-B1E2-01FAA0226A1D}" type="pres">
      <dgm:prSet presAssocID="{BFC04079-1542-4988-84C6-4FA646B47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412D433-96A5-40B1-920F-78126484BFBA}" type="pres">
      <dgm:prSet presAssocID="{BFC04079-1542-4988-84C6-4FA646B4709D}" presName="spaceRect" presStyleCnt="0"/>
      <dgm:spPr/>
    </dgm:pt>
    <dgm:pt modelId="{1AAAA553-9815-4557-A120-FF2732A5A432}" type="pres">
      <dgm:prSet presAssocID="{BFC04079-1542-4988-84C6-4FA646B4709D}" presName="parTx" presStyleLbl="revTx" presStyleIdx="1" presStyleCnt="4">
        <dgm:presLayoutVars>
          <dgm:chMax val="0"/>
          <dgm:chPref val="0"/>
        </dgm:presLayoutVars>
      </dgm:prSet>
      <dgm:spPr/>
    </dgm:pt>
    <dgm:pt modelId="{16E245E9-F435-495C-B9B0-C7ED53A74F32}" type="pres">
      <dgm:prSet presAssocID="{7F203622-AEEA-408B-8A6A-9ABB83E661E1}" presName="sibTrans" presStyleCnt="0"/>
      <dgm:spPr/>
    </dgm:pt>
    <dgm:pt modelId="{6805D769-A9A2-47E0-885C-D80BCFB2E368}" type="pres">
      <dgm:prSet presAssocID="{FE9B8669-72A8-4F0D-8B61-2FA7EDC4A60E}" presName="compNode" presStyleCnt="0"/>
      <dgm:spPr/>
    </dgm:pt>
    <dgm:pt modelId="{F5D753C9-DFF9-414B-AB7B-74E24CA4F3CD}" type="pres">
      <dgm:prSet presAssocID="{FE9B8669-72A8-4F0D-8B61-2FA7EDC4A60E}" presName="bgRect" presStyleLbl="bgShp" presStyleIdx="2" presStyleCnt="4"/>
      <dgm:spPr/>
    </dgm:pt>
    <dgm:pt modelId="{F1DCE536-DBBD-4CD7-A1D1-A96A5518FDC6}" type="pres">
      <dgm:prSet presAssocID="{FE9B8669-72A8-4F0D-8B61-2FA7EDC4A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441C001-B4F9-417D-A7FD-9C2CFC740A9C}" type="pres">
      <dgm:prSet presAssocID="{FE9B8669-72A8-4F0D-8B61-2FA7EDC4A60E}" presName="spaceRect" presStyleCnt="0"/>
      <dgm:spPr/>
    </dgm:pt>
    <dgm:pt modelId="{D72FF870-EE34-4F32-9B28-CE78296DF2F1}" type="pres">
      <dgm:prSet presAssocID="{FE9B8669-72A8-4F0D-8B61-2FA7EDC4A60E}" presName="parTx" presStyleLbl="revTx" presStyleIdx="2" presStyleCnt="4">
        <dgm:presLayoutVars>
          <dgm:chMax val="0"/>
          <dgm:chPref val="0"/>
        </dgm:presLayoutVars>
      </dgm:prSet>
      <dgm:spPr/>
    </dgm:pt>
    <dgm:pt modelId="{8231E8EF-22FF-4373-A15B-C662C5DC5112}" type="pres">
      <dgm:prSet presAssocID="{B941118C-BDE1-4B17-9288-4E69333447D7}" presName="sibTrans" presStyleCnt="0"/>
      <dgm:spPr/>
    </dgm:pt>
    <dgm:pt modelId="{98E089E7-3E46-42B5-92A7-6242172E2F31}" type="pres">
      <dgm:prSet presAssocID="{4CDC1730-3D96-4DFF-8DE8-792033B5C004}" presName="compNode" presStyleCnt="0"/>
      <dgm:spPr/>
    </dgm:pt>
    <dgm:pt modelId="{6F767B7F-9B63-43C4-B6D6-2B5728232E94}" type="pres">
      <dgm:prSet presAssocID="{4CDC1730-3D96-4DFF-8DE8-792033B5C004}" presName="bgRect" presStyleLbl="bgShp" presStyleIdx="3" presStyleCnt="4"/>
      <dgm:spPr/>
    </dgm:pt>
    <dgm:pt modelId="{8EAB6EDB-7A04-4A59-8928-4268CECC7B32}" type="pres">
      <dgm:prSet presAssocID="{4CDC1730-3D96-4DFF-8DE8-792033B5C0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F6FAA26-B8E2-409C-A97C-750DA1EAA0FD}" type="pres">
      <dgm:prSet presAssocID="{4CDC1730-3D96-4DFF-8DE8-792033B5C004}" presName="spaceRect" presStyleCnt="0"/>
      <dgm:spPr/>
    </dgm:pt>
    <dgm:pt modelId="{311B8B89-A1B5-48AC-AF82-2B9B80F10540}" type="pres">
      <dgm:prSet presAssocID="{4CDC1730-3D96-4DFF-8DE8-792033B5C0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19C617-021E-42ED-856F-6D6D54664554}" srcId="{94C0033A-D3C0-4F8B-92E7-8E348A522ED8}" destId="{FE9B8669-72A8-4F0D-8B61-2FA7EDC4A60E}" srcOrd="2" destOrd="0" parTransId="{D4D0A06A-0F16-412C-AFE1-EB994DABED4A}" sibTransId="{B941118C-BDE1-4B17-9288-4E69333447D7}"/>
    <dgm:cxn modelId="{4DCE9425-538A-4738-9D13-D2C5A2E93785}" type="presOf" srcId="{94C0033A-D3C0-4F8B-92E7-8E348A522ED8}" destId="{4478F246-A508-4B6A-9598-318245B94596}" srcOrd="0" destOrd="0" presId="urn:microsoft.com/office/officeart/2018/2/layout/IconVerticalSolidList"/>
    <dgm:cxn modelId="{DFA4E329-C485-45A4-ADD9-DA844CE184F7}" type="presOf" srcId="{A91112A7-A7C2-47BD-8DBC-4661627F6DAA}" destId="{F6E470BB-6580-4226-8DA2-FF5ECA74A5BF}" srcOrd="0" destOrd="0" presId="urn:microsoft.com/office/officeart/2018/2/layout/IconVerticalSolidList"/>
    <dgm:cxn modelId="{E766F275-1CCE-468C-B54C-630ED6049B61}" srcId="{94C0033A-D3C0-4F8B-92E7-8E348A522ED8}" destId="{4CDC1730-3D96-4DFF-8DE8-792033B5C004}" srcOrd="3" destOrd="0" parTransId="{9834DD34-715A-46A8-B9B3-107240C5722F}" sibTransId="{D5310BDC-5B05-40E8-9116-71903F32A4C4}"/>
    <dgm:cxn modelId="{62D45F59-C727-4C39-B027-AEB303B5D602}" srcId="{94C0033A-D3C0-4F8B-92E7-8E348A522ED8}" destId="{A91112A7-A7C2-47BD-8DBC-4661627F6DAA}" srcOrd="0" destOrd="0" parTransId="{32D399CB-EE20-4A1B-93A8-164C43071B82}" sibTransId="{28B7439C-931E-4A9F-AA11-CE7EE8E529C1}"/>
    <dgm:cxn modelId="{F0443A8F-95B7-4E52-8800-F9882CC31132}" type="presOf" srcId="{4CDC1730-3D96-4DFF-8DE8-792033B5C004}" destId="{311B8B89-A1B5-48AC-AF82-2B9B80F10540}" srcOrd="0" destOrd="0" presId="urn:microsoft.com/office/officeart/2018/2/layout/IconVerticalSolidList"/>
    <dgm:cxn modelId="{01E76295-5B0B-4CA4-99EE-2FEFC6224F14}" srcId="{94C0033A-D3C0-4F8B-92E7-8E348A522ED8}" destId="{BFC04079-1542-4988-84C6-4FA646B4709D}" srcOrd="1" destOrd="0" parTransId="{278E49F4-EAE1-477B-AA1F-9D5CBA20C20D}" sibTransId="{7F203622-AEEA-408B-8A6A-9ABB83E661E1}"/>
    <dgm:cxn modelId="{3C3BF495-F1AD-449F-9DA6-26F4FE9ADED4}" type="presOf" srcId="{FE9B8669-72A8-4F0D-8B61-2FA7EDC4A60E}" destId="{D72FF870-EE34-4F32-9B28-CE78296DF2F1}" srcOrd="0" destOrd="0" presId="urn:microsoft.com/office/officeart/2018/2/layout/IconVerticalSolidList"/>
    <dgm:cxn modelId="{33F21498-5B80-4B8B-B74F-7B0F35B2CCEF}" type="presOf" srcId="{BFC04079-1542-4988-84C6-4FA646B4709D}" destId="{1AAAA553-9815-4557-A120-FF2732A5A432}" srcOrd="0" destOrd="0" presId="urn:microsoft.com/office/officeart/2018/2/layout/IconVerticalSolidList"/>
    <dgm:cxn modelId="{C8DA381D-5AFB-4D31-B07F-F33E73E157CF}" type="presParOf" srcId="{4478F246-A508-4B6A-9598-318245B94596}" destId="{43842B1F-55DB-402B-8BA5-AF33CCF028CA}" srcOrd="0" destOrd="0" presId="urn:microsoft.com/office/officeart/2018/2/layout/IconVerticalSolidList"/>
    <dgm:cxn modelId="{5D600895-F61E-4506-9D84-69FF8695DD1A}" type="presParOf" srcId="{43842B1F-55DB-402B-8BA5-AF33CCF028CA}" destId="{91A1D11C-CEA4-434D-85EE-7D4B2DB822F4}" srcOrd="0" destOrd="0" presId="urn:microsoft.com/office/officeart/2018/2/layout/IconVerticalSolidList"/>
    <dgm:cxn modelId="{A86FC683-39D1-4A48-BD4D-A6B826CA062E}" type="presParOf" srcId="{43842B1F-55DB-402B-8BA5-AF33CCF028CA}" destId="{17B6C99A-AA5A-42AD-ABD2-AC64BCD9980F}" srcOrd="1" destOrd="0" presId="urn:microsoft.com/office/officeart/2018/2/layout/IconVerticalSolidList"/>
    <dgm:cxn modelId="{C161DAF4-72F8-49E9-9195-0D3E4BC567EB}" type="presParOf" srcId="{43842B1F-55DB-402B-8BA5-AF33CCF028CA}" destId="{7419E845-F6EF-4BF5-A90D-107ABC17EDFE}" srcOrd="2" destOrd="0" presId="urn:microsoft.com/office/officeart/2018/2/layout/IconVerticalSolidList"/>
    <dgm:cxn modelId="{23EE2ADF-1C4B-425E-A2B2-C1F02FA7B3BB}" type="presParOf" srcId="{43842B1F-55DB-402B-8BA5-AF33CCF028CA}" destId="{F6E470BB-6580-4226-8DA2-FF5ECA74A5BF}" srcOrd="3" destOrd="0" presId="urn:microsoft.com/office/officeart/2018/2/layout/IconVerticalSolidList"/>
    <dgm:cxn modelId="{57E148BD-6404-49CD-A08B-3126FC8A1374}" type="presParOf" srcId="{4478F246-A508-4B6A-9598-318245B94596}" destId="{FE5BEF34-6B78-4040-9B10-DFE955F64616}" srcOrd="1" destOrd="0" presId="urn:microsoft.com/office/officeart/2018/2/layout/IconVerticalSolidList"/>
    <dgm:cxn modelId="{69DD6FDE-200C-402C-90F9-337206B11D62}" type="presParOf" srcId="{4478F246-A508-4B6A-9598-318245B94596}" destId="{999D34AB-D910-45B4-BB97-F18608069827}" srcOrd="2" destOrd="0" presId="urn:microsoft.com/office/officeart/2018/2/layout/IconVerticalSolidList"/>
    <dgm:cxn modelId="{79704417-5576-42D5-9F17-BCFEF0AB51EA}" type="presParOf" srcId="{999D34AB-D910-45B4-BB97-F18608069827}" destId="{9EE27E5F-41AE-45AE-9C5B-3CD9485E3284}" srcOrd="0" destOrd="0" presId="urn:microsoft.com/office/officeart/2018/2/layout/IconVerticalSolidList"/>
    <dgm:cxn modelId="{0FCFCA99-BAAD-4C58-B5D0-5C875941CADC}" type="presParOf" srcId="{999D34AB-D910-45B4-BB97-F18608069827}" destId="{3A5B7800-3CF3-4641-B1E2-01FAA0226A1D}" srcOrd="1" destOrd="0" presId="urn:microsoft.com/office/officeart/2018/2/layout/IconVerticalSolidList"/>
    <dgm:cxn modelId="{78EC8DB9-DAA7-457E-BF0A-4B3C74B7B2E5}" type="presParOf" srcId="{999D34AB-D910-45B4-BB97-F18608069827}" destId="{5412D433-96A5-40B1-920F-78126484BFBA}" srcOrd="2" destOrd="0" presId="urn:microsoft.com/office/officeart/2018/2/layout/IconVerticalSolidList"/>
    <dgm:cxn modelId="{A66DAD5E-5892-4EE2-A72D-C2169D5FE57C}" type="presParOf" srcId="{999D34AB-D910-45B4-BB97-F18608069827}" destId="{1AAAA553-9815-4557-A120-FF2732A5A432}" srcOrd="3" destOrd="0" presId="urn:microsoft.com/office/officeart/2018/2/layout/IconVerticalSolidList"/>
    <dgm:cxn modelId="{AABAA8AB-4AA9-40A5-9F67-EEA329E1ECA2}" type="presParOf" srcId="{4478F246-A508-4B6A-9598-318245B94596}" destId="{16E245E9-F435-495C-B9B0-C7ED53A74F32}" srcOrd="3" destOrd="0" presId="urn:microsoft.com/office/officeart/2018/2/layout/IconVerticalSolidList"/>
    <dgm:cxn modelId="{F9A5AFFE-0014-455D-9370-B317BDEAD259}" type="presParOf" srcId="{4478F246-A508-4B6A-9598-318245B94596}" destId="{6805D769-A9A2-47E0-885C-D80BCFB2E368}" srcOrd="4" destOrd="0" presId="urn:microsoft.com/office/officeart/2018/2/layout/IconVerticalSolidList"/>
    <dgm:cxn modelId="{84D33144-93E2-45C7-955C-3F062B21D4CF}" type="presParOf" srcId="{6805D769-A9A2-47E0-885C-D80BCFB2E368}" destId="{F5D753C9-DFF9-414B-AB7B-74E24CA4F3CD}" srcOrd="0" destOrd="0" presId="urn:microsoft.com/office/officeart/2018/2/layout/IconVerticalSolidList"/>
    <dgm:cxn modelId="{A0AE1CE8-C8FE-4DA8-94AA-359ED7F650D5}" type="presParOf" srcId="{6805D769-A9A2-47E0-885C-D80BCFB2E368}" destId="{F1DCE536-DBBD-4CD7-A1D1-A96A5518FDC6}" srcOrd="1" destOrd="0" presId="urn:microsoft.com/office/officeart/2018/2/layout/IconVerticalSolidList"/>
    <dgm:cxn modelId="{26A12B32-FAB8-4B50-A282-9072BBBA1615}" type="presParOf" srcId="{6805D769-A9A2-47E0-885C-D80BCFB2E368}" destId="{6441C001-B4F9-417D-A7FD-9C2CFC740A9C}" srcOrd="2" destOrd="0" presId="urn:microsoft.com/office/officeart/2018/2/layout/IconVerticalSolidList"/>
    <dgm:cxn modelId="{ECD39495-FE1A-4A2F-A5FD-915E5EB596A3}" type="presParOf" srcId="{6805D769-A9A2-47E0-885C-D80BCFB2E368}" destId="{D72FF870-EE34-4F32-9B28-CE78296DF2F1}" srcOrd="3" destOrd="0" presId="urn:microsoft.com/office/officeart/2018/2/layout/IconVerticalSolidList"/>
    <dgm:cxn modelId="{3AAF5877-C0D2-465C-9851-7169BD30D759}" type="presParOf" srcId="{4478F246-A508-4B6A-9598-318245B94596}" destId="{8231E8EF-22FF-4373-A15B-C662C5DC5112}" srcOrd="5" destOrd="0" presId="urn:microsoft.com/office/officeart/2018/2/layout/IconVerticalSolidList"/>
    <dgm:cxn modelId="{B659302C-AA83-4CC3-B3F5-AC96B4C86A86}" type="presParOf" srcId="{4478F246-A508-4B6A-9598-318245B94596}" destId="{98E089E7-3E46-42B5-92A7-6242172E2F31}" srcOrd="6" destOrd="0" presId="urn:microsoft.com/office/officeart/2018/2/layout/IconVerticalSolidList"/>
    <dgm:cxn modelId="{BD04EA4C-AE9E-41F5-A8D0-B3F6D012B69F}" type="presParOf" srcId="{98E089E7-3E46-42B5-92A7-6242172E2F31}" destId="{6F767B7F-9B63-43C4-B6D6-2B5728232E94}" srcOrd="0" destOrd="0" presId="urn:microsoft.com/office/officeart/2018/2/layout/IconVerticalSolidList"/>
    <dgm:cxn modelId="{FDBA984A-1AF8-427B-94F9-5E43CDA98E8A}" type="presParOf" srcId="{98E089E7-3E46-42B5-92A7-6242172E2F31}" destId="{8EAB6EDB-7A04-4A59-8928-4268CECC7B32}" srcOrd="1" destOrd="0" presId="urn:microsoft.com/office/officeart/2018/2/layout/IconVerticalSolidList"/>
    <dgm:cxn modelId="{FBA1CDA4-649A-4D58-8F05-8B1740DBFDB8}" type="presParOf" srcId="{98E089E7-3E46-42B5-92A7-6242172E2F31}" destId="{8F6FAA26-B8E2-409C-A97C-750DA1EAA0FD}" srcOrd="2" destOrd="0" presId="urn:microsoft.com/office/officeart/2018/2/layout/IconVerticalSolidList"/>
    <dgm:cxn modelId="{572C775D-B50E-4F6C-ABD7-F35C8F539C7F}" type="presParOf" srcId="{98E089E7-3E46-42B5-92A7-6242172E2F31}" destId="{311B8B89-A1B5-48AC-AF82-2B9B80F10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A13C4-5399-4A4D-9145-C53B858C17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B34E801-846F-4CD5-ACAC-1A66E485D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Transcripción de audio a texto</a:t>
          </a:r>
        </a:p>
      </dgm:t>
    </dgm:pt>
    <dgm:pt modelId="{F53A1A17-119F-4F74-8969-E1667C24FFD5}" type="parTrans" cxnId="{095D833E-543B-4C31-82E5-C66FF3338D70}">
      <dgm:prSet/>
      <dgm:spPr/>
      <dgm:t>
        <a:bodyPr/>
        <a:lstStyle/>
        <a:p>
          <a:endParaRPr lang="en-US"/>
        </a:p>
      </dgm:t>
    </dgm:pt>
    <dgm:pt modelId="{258BFAB4-CB37-4DCC-BC70-B263C1AE4A9A}" type="sibTrans" cxnId="{095D833E-543B-4C31-82E5-C66FF3338D70}">
      <dgm:prSet/>
      <dgm:spPr/>
      <dgm:t>
        <a:bodyPr/>
        <a:lstStyle/>
        <a:p>
          <a:endParaRPr lang="en-US"/>
        </a:p>
      </dgm:t>
    </dgm:pt>
    <dgm:pt modelId="{C5A023DD-5046-42C5-9880-D22D5FA8E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Soporte para múltiples idiomas</a:t>
          </a:r>
        </a:p>
      </dgm:t>
    </dgm:pt>
    <dgm:pt modelId="{FB6E454F-6A6E-4A0C-9B8D-10310C400DA0}" type="parTrans" cxnId="{7B6554B5-16D1-4611-AD47-86F842718B04}">
      <dgm:prSet/>
      <dgm:spPr/>
      <dgm:t>
        <a:bodyPr/>
        <a:lstStyle/>
        <a:p>
          <a:endParaRPr lang="en-US"/>
        </a:p>
      </dgm:t>
    </dgm:pt>
    <dgm:pt modelId="{ADA5E0D2-01F7-4ADF-AB9F-D61ED3850A25}" type="sibTrans" cxnId="{7B6554B5-16D1-4611-AD47-86F842718B04}">
      <dgm:prSet/>
      <dgm:spPr/>
      <dgm:t>
        <a:bodyPr/>
        <a:lstStyle/>
        <a:p>
          <a:endParaRPr lang="en-US"/>
        </a:p>
      </dgm:t>
    </dgm:pt>
    <dgm:pt modelId="{7C939DE4-60CE-4E47-BC8E-80B56360D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de traducción a otro idioma</a:t>
          </a:r>
        </a:p>
      </dgm:t>
    </dgm:pt>
    <dgm:pt modelId="{DD542C3E-31DB-4254-AB88-241BBD834875}" type="parTrans" cxnId="{7D61B472-C2B3-41E2-832E-977C526F2DD8}">
      <dgm:prSet/>
      <dgm:spPr/>
      <dgm:t>
        <a:bodyPr/>
        <a:lstStyle/>
        <a:p>
          <a:endParaRPr lang="en-US"/>
        </a:p>
      </dgm:t>
    </dgm:pt>
    <dgm:pt modelId="{F5783B46-678B-445A-BA7F-7CACECDA6C98}" type="sibTrans" cxnId="{7D61B472-C2B3-41E2-832E-977C526F2DD8}">
      <dgm:prSet/>
      <dgm:spPr/>
      <dgm:t>
        <a:bodyPr/>
        <a:lstStyle/>
        <a:p>
          <a:endParaRPr lang="en-US"/>
        </a:p>
      </dgm:t>
    </dgm:pt>
    <dgm:pt modelId="{B59F09E7-5B66-4918-B7B0-E91C6E7CF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de progreso</a:t>
          </a:r>
        </a:p>
      </dgm:t>
    </dgm:pt>
    <dgm:pt modelId="{8117535E-04E0-4F04-91C9-7589F83E3606}" type="parTrans" cxnId="{DEF3818D-3C86-4F9A-8078-3C36AE08FC62}">
      <dgm:prSet/>
      <dgm:spPr/>
      <dgm:t>
        <a:bodyPr/>
        <a:lstStyle/>
        <a:p>
          <a:endParaRPr lang="en-US"/>
        </a:p>
      </dgm:t>
    </dgm:pt>
    <dgm:pt modelId="{45D27F17-73B1-4678-B3D5-5D2E854CB8C7}" type="sibTrans" cxnId="{DEF3818D-3C86-4F9A-8078-3C36AE08FC62}">
      <dgm:prSet/>
      <dgm:spPr/>
      <dgm:t>
        <a:bodyPr/>
        <a:lstStyle/>
        <a:p>
          <a:endParaRPr lang="en-US"/>
        </a:p>
      </dgm:t>
    </dgm:pt>
    <dgm:pt modelId="{4C2F9634-D8AB-461F-ACB0-C421BE252DE2}" type="pres">
      <dgm:prSet presAssocID="{704A13C4-5399-4A4D-9145-C53B858C1767}" presName="root" presStyleCnt="0">
        <dgm:presLayoutVars>
          <dgm:dir/>
          <dgm:resizeHandles val="exact"/>
        </dgm:presLayoutVars>
      </dgm:prSet>
      <dgm:spPr/>
    </dgm:pt>
    <dgm:pt modelId="{C81A5DB8-8B09-4841-A941-9C1D63081F59}" type="pres">
      <dgm:prSet presAssocID="{1B34E801-846F-4CD5-ACAC-1A66E485DF03}" presName="compNode" presStyleCnt="0"/>
      <dgm:spPr/>
    </dgm:pt>
    <dgm:pt modelId="{39ACCC55-6CF6-4E5F-9A3C-DF171B8E77F3}" type="pres">
      <dgm:prSet presAssocID="{1B34E801-846F-4CD5-ACAC-1A66E485DF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916D27AC-D2A0-47BF-B211-0D3A3FB3034A}" type="pres">
      <dgm:prSet presAssocID="{1B34E801-846F-4CD5-ACAC-1A66E485DF03}" presName="spaceRect" presStyleCnt="0"/>
      <dgm:spPr/>
    </dgm:pt>
    <dgm:pt modelId="{990026A7-6D0D-459C-A651-20BA27E500C7}" type="pres">
      <dgm:prSet presAssocID="{1B34E801-846F-4CD5-ACAC-1A66E485DF03}" presName="textRect" presStyleLbl="revTx" presStyleIdx="0" presStyleCnt="4">
        <dgm:presLayoutVars>
          <dgm:chMax val="1"/>
          <dgm:chPref val="1"/>
        </dgm:presLayoutVars>
      </dgm:prSet>
      <dgm:spPr/>
    </dgm:pt>
    <dgm:pt modelId="{824108EA-3FA3-4583-94A6-AB95603A22F1}" type="pres">
      <dgm:prSet presAssocID="{258BFAB4-CB37-4DCC-BC70-B263C1AE4A9A}" presName="sibTrans" presStyleCnt="0"/>
      <dgm:spPr/>
    </dgm:pt>
    <dgm:pt modelId="{8C1EACC5-63CC-47FD-9A6B-D08697046C09}" type="pres">
      <dgm:prSet presAssocID="{C5A023DD-5046-42C5-9880-D22D5FA8E2B2}" presName="compNode" presStyleCnt="0"/>
      <dgm:spPr/>
    </dgm:pt>
    <dgm:pt modelId="{A5D3F208-E9FB-4B7B-873C-48F9F5E2F79A}" type="pres">
      <dgm:prSet presAssocID="{C5A023DD-5046-42C5-9880-D22D5FA8E2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0839AF4-C508-4D62-B86C-3834BA706A4B}" type="pres">
      <dgm:prSet presAssocID="{C5A023DD-5046-42C5-9880-D22D5FA8E2B2}" presName="spaceRect" presStyleCnt="0"/>
      <dgm:spPr/>
    </dgm:pt>
    <dgm:pt modelId="{0005EF25-CDE6-48EC-A917-9ABEE7CF82C9}" type="pres">
      <dgm:prSet presAssocID="{C5A023DD-5046-42C5-9880-D22D5FA8E2B2}" presName="textRect" presStyleLbl="revTx" presStyleIdx="1" presStyleCnt="4">
        <dgm:presLayoutVars>
          <dgm:chMax val="1"/>
          <dgm:chPref val="1"/>
        </dgm:presLayoutVars>
      </dgm:prSet>
      <dgm:spPr/>
    </dgm:pt>
    <dgm:pt modelId="{74E8883D-F001-4EA4-9B6B-D8076E8340FC}" type="pres">
      <dgm:prSet presAssocID="{ADA5E0D2-01F7-4ADF-AB9F-D61ED3850A25}" presName="sibTrans" presStyleCnt="0"/>
      <dgm:spPr/>
    </dgm:pt>
    <dgm:pt modelId="{CD167113-2301-4251-8966-DEF9AA7895D4}" type="pres">
      <dgm:prSet presAssocID="{7C939DE4-60CE-4E47-BC8E-80B56360DD32}" presName="compNode" presStyleCnt="0"/>
      <dgm:spPr/>
    </dgm:pt>
    <dgm:pt modelId="{FD1D8949-CCA4-4515-A4F8-A428CBFB2921}" type="pres">
      <dgm:prSet presAssocID="{7C939DE4-60CE-4E47-BC8E-80B56360D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FCA1FBA-5A4C-4DB9-8BD7-754EA6AD08B6}" type="pres">
      <dgm:prSet presAssocID="{7C939DE4-60CE-4E47-BC8E-80B56360DD32}" presName="spaceRect" presStyleCnt="0"/>
      <dgm:spPr/>
    </dgm:pt>
    <dgm:pt modelId="{8D5AF7F1-D7AA-4BD4-8735-9A5200E09B61}" type="pres">
      <dgm:prSet presAssocID="{7C939DE4-60CE-4E47-BC8E-80B56360DD32}" presName="textRect" presStyleLbl="revTx" presStyleIdx="2" presStyleCnt="4">
        <dgm:presLayoutVars>
          <dgm:chMax val="1"/>
          <dgm:chPref val="1"/>
        </dgm:presLayoutVars>
      </dgm:prSet>
      <dgm:spPr/>
    </dgm:pt>
    <dgm:pt modelId="{6AB3B0FA-1978-47AC-A551-2700F6938EED}" type="pres">
      <dgm:prSet presAssocID="{F5783B46-678B-445A-BA7F-7CACECDA6C98}" presName="sibTrans" presStyleCnt="0"/>
      <dgm:spPr/>
    </dgm:pt>
    <dgm:pt modelId="{40ACA387-C123-4993-9DB9-F027EF77CE07}" type="pres">
      <dgm:prSet presAssocID="{B59F09E7-5B66-4918-B7B0-E91C6E7CF382}" presName="compNode" presStyleCnt="0"/>
      <dgm:spPr/>
    </dgm:pt>
    <dgm:pt modelId="{7BB611C1-42FD-44F2-B3A1-C61D0610035D}" type="pres">
      <dgm:prSet presAssocID="{B59F09E7-5B66-4918-B7B0-E91C6E7CF3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DD9CA48-81AF-4334-8426-A37F58D9C494}" type="pres">
      <dgm:prSet presAssocID="{B59F09E7-5B66-4918-B7B0-E91C6E7CF382}" presName="spaceRect" presStyleCnt="0"/>
      <dgm:spPr/>
    </dgm:pt>
    <dgm:pt modelId="{3B31B409-C91A-407F-95E5-E1D62D3B4EF0}" type="pres">
      <dgm:prSet presAssocID="{B59F09E7-5B66-4918-B7B0-E91C6E7CF3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C08C07-F5A1-4669-855C-A114478CE525}" type="presOf" srcId="{C5A023DD-5046-42C5-9880-D22D5FA8E2B2}" destId="{0005EF25-CDE6-48EC-A917-9ABEE7CF82C9}" srcOrd="0" destOrd="0" presId="urn:microsoft.com/office/officeart/2018/2/layout/IconLabelList"/>
    <dgm:cxn modelId="{52261E0C-3E77-49B9-9B77-61C6A4AD6246}" type="presOf" srcId="{704A13C4-5399-4A4D-9145-C53B858C1767}" destId="{4C2F9634-D8AB-461F-ACB0-C421BE252DE2}" srcOrd="0" destOrd="0" presId="urn:microsoft.com/office/officeart/2018/2/layout/IconLabelList"/>
    <dgm:cxn modelId="{095D833E-543B-4C31-82E5-C66FF3338D70}" srcId="{704A13C4-5399-4A4D-9145-C53B858C1767}" destId="{1B34E801-846F-4CD5-ACAC-1A66E485DF03}" srcOrd="0" destOrd="0" parTransId="{F53A1A17-119F-4F74-8969-E1667C24FFD5}" sibTransId="{258BFAB4-CB37-4DCC-BC70-B263C1AE4A9A}"/>
    <dgm:cxn modelId="{7D61B472-C2B3-41E2-832E-977C526F2DD8}" srcId="{704A13C4-5399-4A4D-9145-C53B858C1767}" destId="{7C939DE4-60CE-4E47-BC8E-80B56360DD32}" srcOrd="2" destOrd="0" parTransId="{DD542C3E-31DB-4254-AB88-241BBD834875}" sibTransId="{F5783B46-678B-445A-BA7F-7CACECDA6C98}"/>
    <dgm:cxn modelId="{CAB61075-907F-42A4-9271-92C1BC7B5339}" type="presOf" srcId="{7C939DE4-60CE-4E47-BC8E-80B56360DD32}" destId="{8D5AF7F1-D7AA-4BD4-8735-9A5200E09B61}" srcOrd="0" destOrd="0" presId="urn:microsoft.com/office/officeart/2018/2/layout/IconLabelList"/>
    <dgm:cxn modelId="{DEF3818D-3C86-4F9A-8078-3C36AE08FC62}" srcId="{704A13C4-5399-4A4D-9145-C53B858C1767}" destId="{B59F09E7-5B66-4918-B7B0-E91C6E7CF382}" srcOrd="3" destOrd="0" parTransId="{8117535E-04E0-4F04-91C9-7589F83E3606}" sibTransId="{45D27F17-73B1-4678-B3D5-5D2E854CB8C7}"/>
    <dgm:cxn modelId="{7B6554B5-16D1-4611-AD47-86F842718B04}" srcId="{704A13C4-5399-4A4D-9145-C53B858C1767}" destId="{C5A023DD-5046-42C5-9880-D22D5FA8E2B2}" srcOrd="1" destOrd="0" parTransId="{FB6E454F-6A6E-4A0C-9B8D-10310C400DA0}" sibTransId="{ADA5E0D2-01F7-4ADF-AB9F-D61ED3850A25}"/>
    <dgm:cxn modelId="{E82BE9CE-F901-4C56-AEF5-942DDFA284DB}" type="presOf" srcId="{B59F09E7-5B66-4918-B7B0-E91C6E7CF382}" destId="{3B31B409-C91A-407F-95E5-E1D62D3B4EF0}" srcOrd="0" destOrd="0" presId="urn:microsoft.com/office/officeart/2018/2/layout/IconLabelList"/>
    <dgm:cxn modelId="{D14889E3-2372-4C8F-9CFB-E72BD8C1A4B9}" type="presOf" srcId="{1B34E801-846F-4CD5-ACAC-1A66E485DF03}" destId="{990026A7-6D0D-459C-A651-20BA27E500C7}" srcOrd="0" destOrd="0" presId="urn:microsoft.com/office/officeart/2018/2/layout/IconLabelList"/>
    <dgm:cxn modelId="{D030DAD5-C77A-4067-B493-7E21072E0483}" type="presParOf" srcId="{4C2F9634-D8AB-461F-ACB0-C421BE252DE2}" destId="{C81A5DB8-8B09-4841-A941-9C1D63081F59}" srcOrd="0" destOrd="0" presId="urn:microsoft.com/office/officeart/2018/2/layout/IconLabelList"/>
    <dgm:cxn modelId="{2B5083D0-3237-4302-8EFA-410C07EC50EC}" type="presParOf" srcId="{C81A5DB8-8B09-4841-A941-9C1D63081F59}" destId="{39ACCC55-6CF6-4E5F-9A3C-DF171B8E77F3}" srcOrd="0" destOrd="0" presId="urn:microsoft.com/office/officeart/2018/2/layout/IconLabelList"/>
    <dgm:cxn modelId="{8783ECB1-C09A-4B9C-B102-4A49AFF876CE}" type="presParOf" srcId="{C81A5DB8-8B09-4841-A941-9C1D63081F59}" destId="{916D27AC-D2A0-47BF-B211-0D3A3FB3034A}" srcOrd="1" destOrd="0" presId="urn:microsoft.com/office/officeart/2018/2/layout/IconLabelList"/>
    <dgm:cxn modelId="{39A5D8F1-3750-4B52-BE70-486792FEC64F}" type="presParOf" srcId="{C81A5DB8-8B09-4841-A941-9C1D63081F59}" destId="{990026A7-6D0D-459C-A651-20BA27E500C7}" srcOrd="2" destOrd="0" presId="urn:microsoft.com/office/officeart/2018/2/layout/IconLabelList"/>
    <dgm:cxn modelId="{CE93B88B-CCD4-4272-AEF5-48249C32F015}" type="presParOf" srcId="{4C2F9634-D8AB-461F-ACB0-C421BE252DE2}" destId="{824108EA-3FA3-4583-94A6-AB95603A22F1}" srcOrd="1" destOrd="0" presId="urn:microsoft.com/office/officeart/2018/2/layout/IconLabelList"/>
    <dgm:cxn modelId="{163452D4-18DE-45BD-BDD7-71CB45054621}" type="presParOf" srcId="{4C2F9634-D8AB-461F-ACB0-C421BE252DE2}" destId="{8C1EACC5-63CC-47FD-9A6B-D08697046C09}" srcOrd="2" destOrd="0" presId="urn:microsoft.com/office/officeart/2018/2/layout/IconLabelList"/>
    <dgm:cxn modelId="{22E5BD96-F0B5-4021-AE26-354F04718086}" type="presParOf" srcId="{8C1EACC5-63CC-47FD-9A6B-D08697046C09}" destId="{A5D3F208-E9FB-4B7B-873C-48F9F5E2F79A}" srcOrd="0" destOrd="0" presId="urn:microsoft.com/office/officeart/2018/2/layout/IconLabelList"/>
    <dgm:cxn modelId="{7419E581-57E6-4A8C-9B23-E2317F982EFC}" type="presParOf" srcId="{8C1EACC5-63CC-47FD-9A6B-D08697046C09}" destId="{A0839AF4-C508-4D62-B86C-3834BA706A4B}" srcOrd="1" destOrd="0" presId="urn:microsoft.com/office/officeart/2018/2/layout/IconLabelList"/>
    <dgm:cxn modelId="{96DA95EB-35CC-4F4A-9CD7-3D2E4F91A5F3}" type="presParOf" srcId="{8C1EACC5-63CC-47FD-9A6B-D08697046C09}" destId="{0005EF25-CDE6-48EC-A917-9ABEE7CF82C9}" srcOrd="2" destOrd="0" presId="urn:microsoft.com/office/officeart/2018/2/layout/IconLabelList"/>
    <dgm:cxn modelId="{E8151662-29F3-4FB4-B2A5-F47ED757C2CF}" type="presParOf" srcId="{4C2F9634-D8AB-461F-ACB0-C421BE252DE2}" destId="{74E8883D-F001-4EA4-9B6B-D8076E8340FC}" srcOrd="3" destOrd="0" presId="urn:microsoft.com/office/officeart/2018/2/layout/IconLabelList"/>
    <dgm:cxn modelId="{B8271840-6CF9-4C44-8A0E-16542F11A61D}" type="presParOf" srcId="{4C2F9634-D8AB-461F-ACB0-C421BE252DE2}" destId="{CD167113-2301-4251-8966-DEF9AA7895D4}" srcOrd="4" destOrd="0" presId="urn:microsoft.com/office/officeart/2018/2/layout/IconLabelList"/>
    <dgm:cxn modelId="{BACF938B-263E-410C-94FA-EF13C8E5B57D}" type="presParOf" srcId="{CD167113-2301-4251-8966-DEF9AA7895D4}" destId="{FD1D8949-CCA4-4515-A4F8-A428CBFB2921}" srcOrd="0" destOrd="0" presId="urn:microsoft.com/office/officeart/2018/2/layout/IconLabelList"/>
    <dgm:cxn modelId="{8D2AF89E-0151-4C01-B652-EC184B31C514}" type="presParOf" srcId="{CD167113-2301-4251-8966-DEF9AA7895D4}" destId="{0FCA1FBA-5A4C-4DB9-8BD7-754EA6AD08B6}" srcOrd="1" destOrd="0" presId="urn:microsoft.com/office/officeart/2018/2/layout/IconLabelList"/>
    <dgm:cxn modelId="{9A67EEFD-3CFF-40CF-8AA3-5EE5618EF845}" type="presParOf" srcId="{CD167113-2301-4251-8966-DEF9AA7895D4}" destId="{8D5AF7F1-D7AA-4BD4-8735-9A5200E09B61}" srcOrd="2" destOrd="0" presId="urn:microsoft.com/office/officeart/2018/2/layout/IconLabelList"/>
    <dgm:cxn modelId="{42D9D92D-6FA4-4B7E-861E-E42890FFDF7B}" type="presParOf" srcId="{4C2F9634-D8AB-461F-ACB0-C421BE252DE2}" destId="{6AB3B0FA-1978-47AC-A551-2700F6938EED}" srcOrd="5" destOrd="0" presId="urn:microsoft.com/office/officeart/2018/2/layout/IconLabelList"/>
    <dgm:cxn modelId="{9338DA2F-96D6-4292-B4FC-AC6AB5185DAA}" type="presParOf" srcId="{4C2F9634-D8AB-461F-ACB0-C421BE252DE2}" destId="{40ACA387-C123-4993-9DB9-F027EF77CE07}" srcOrd="6" destOrd="0" presId="urn:microsoft.com/office/officeart/2018/2/layout/IconLabelList"/>
    <dgm:cxn modelId="{9CF77263-9151-4F0A-9078-3F9B8C29D58E}" type="presParOf" srcId="{40ACA387-C123-4993-9DB9-F027EF77CE07}" destId="{7BB611C1-42FD-44F2-B3A1-C61D0610035D}" srcOrd="0" destOrd="0" presId="urn:microsoft.com/office/officeart/2018/2/layout/IconLabelList"/>
    <dgm:cxn modelId="{0D8F2EBF-9694-4ED3-A9FD-6185B1F8394A}" type="presParOf" srcId="{40ACA387-C123-4993-9DB9-F027EF77CE07}" destId="{6DD9CA48-81AF-4334-8426-A37F58D9C494}" srcOrd="1" destOrd="0" presId="urn:microsoft.com/office/officeart/2018/2/layout/IconLabelList"/>
    <dgm:cxn modelId="{B9AF10B2-323B-4058-AFE5-AF6E43FB8E8B}" type="presParOf" srcId="{40ACA387-C123-4993-9DB9-F027EF77CE07}" destId="{3B31B409-C91A-407F-95E5-E1D62D3B4E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1EBF0-06C9-4050-ABF9-4AE837CAA4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687F55-7CBD-44A4-A45E-5149BB629D4C}">
      <dgm:prSet/>
      <dgm:spPr/>
      <dgm:t>
        <a:bodyPr/>
        <a:lstStyle/>
        <a:p>
          <a:r>
            <a:rPr lang="en-US"/>
            <a:t>• Reproducción de archivos seleccionados</a:t>
          </a:r>
        </a:p>
      </dgm:t>
    </dgm:pt>
    <dgm:pt modelId="{BC8CFAE5-8B0C-4902-A126-65F3B9B63721}" type="parTrans" cxnId="{E1101AFE-F2F4-4112-9E2B-B3959256D0BC}">
      <dgm:prSet/>
      <dgm:spPr/>
      <dgm:t>
        <a:bodyPr/>
        <a:lstStyle/>
        <a:p>
          <a:endParaRPr lang="en-US"/>
        </a:p>
      </dgm:t>
    </dgm:pt>
    <dgm:pt modelId="{ED93BF70-BC2A-4FAD-A526-A3D30C7560C8}" type="sibTrans" cxnId="{E1101AFE-F2F4-4112-9E2B-B3959256D0BC}">
      <dgm:prSet/>
      <dgm:spPr/>
      <dgm:t>
        <a:bodyPr/>
        <a:lstStyle/>
        <a:p>
          <a:endParaRPr lang="en-US"/>
        </a:p>
      </dgm:t>
    </dgm:pt>
    <dgm:pt modelId="{7B5D8284-3D1F-4ECF-8D08-A3E3D380A636}">
      <dgm:prSet/>
      <dgm:spPr/>
      <dgm:t>
        <a:bodyPr/>
        <a:lstStyle/>
        <a:p>
          <a:r>
            <a:rPr lang="en-US"/>
            <a:t>• Controles: reproducir, pausar, reanudar, detener</a:t>
          </a:r>
        </a:p>
      </dgm:t>
    </dgm:pt>
    <dgm:pt modelId="{AEBC2983-74D1-48CE-82E7-E62FC916D638}" type="parTrans" cxnId="{9050B98C-C1DC-4DA9-8262-FEA2D57DEEFA}">
      <dgm:prSet/>
      <dgm:spPr/>
      <dgm:t>
        <a:bodyPr/>
        <a:lstStyle/>
        <a:p>
          <a:endParaRPr lang="en-US"/>
        </a:p>
      </dgm:t>
    </dgm:pt>
    <dgm:pt modelId="{27B65008-C36D-4C58-8F53-43F2C70785E4}" type="sibTrans" cxnId="{9050B98C-C1DC-4DA9-8262-FEA2D57DEEFA}">
      <dgm:prSet/>
      <dgm:spPr/>
      <dgm:t>
        <a:bodyPr/>
        <a:lstStyle/>
        <a:p>
          <a:endParaRPr lang="en-US"/>
        </a:p>
      </dgm:t>
    </dgm:pt>
    <dgm:pt modelId="{8FF63EF1-32AC-4D1A-909A-86943D57A949}">
      <dgm:prSet/>
      <dgm:spPr/>
      <dgm:t>
        <a:bodyPr/>
        <a:lstStyle/>
        <a:p>
          <a:r>
            <a:rPr lang="en-US"/>
            <a:t>• Visualización del tiempo de reproducción</a:t>
          </a:r>
        </a:p>
      </dgm:t>
    </dgm:pt>
    <dgm:pt modelId="{21C9C298-858C-4A35-8316-898B7C655532}" type="parTrans" cxnId="{C1E4F14B-0551-4150-ACA6-0B871EBC11D3}">
      <dgm:prSet/>
      <dgm:spPr/>
      <dgm:t>
        <a:bodyPr/>
        <a:lstStyle/>
        <a:p>
          <a:endParaRPr lang="en-US"/>
        </a:p>
      </dgm:t>
    </dgm:pt>
    <dgm:pt modelId="{E13E84B2-2467-4770-8F0E-62255A2B28F4}" type="sibTrans" cxnId="{C1E4F14B-0551-4150-ACA6-0B871EBC11D3}">
      <dgm:prSet/>
      <dgm:spPr/>
      <dgm:t>
        <a:bodyPr/>
        <a:lstStyle/>
        <a:p>
          <a:endParaRPr lang="en-US"/>
        </a:p>
      </dgm:t>
    </dgm:pt>
    <dgm:pt modelId="{FEF457CB-9A80-4A3A-88D0-0C5E809F7D80}" type="pres">
      <dgm:prSet presAssocID="{C5A1EBF0-06C9-4050-ABF9-4AE837CAA4CB}" presName="outerComposite" presStyleCnt="0">
        <dgm:presLayoutVars>
          <dgm:chMax val="5"/>
          <dgm:dir/>
          <dgm:resizeHandles val="exact"/>
        </dgm:presLayoutVars>
      </dgm:prSet>
      <dgm:spPr/>
    </dgm:pt>
    <dgm:pt modelId="{1EEF6866-FF90-41F9-87AA-C6E6EF4CEA6D}" type="pres">
      <dgm:prSet presAssocID="{C5A1EBF0-06C9-4050-ABF9-4AE837CAA4CB}" presName="dummyMaxCanvas" presStyleCnt="0">
        <dgm:presLayoutVars/>
      </dgm:prSet>
      <dgm:spPr/>
    </dgm:pt>
    <dgm:pt modelId="{0B4906C0-885E-46D6-B2CD-76449DD70C9F}" type="pres">
      <dgm:prSet presAssocID="{C5A1EBF0-06C9-4050-ABF9-4AE837CAA4CB}" presName="ThreeNodes_1" presStyleLbl="node1" presStyleIdx="0" presStyleCnt="3">
        <dgm:presLayoutVars>
          <dgm:bulletEnabled val="1"/>
        </dgm:presLayoutVars>
      </dgm:prSet>
      <dgm:spPr/>
    </dgm:pt>
    <dgm:pt modelId="{FD5440A5-C9CC-4BCD-A8D5-34CF90580ABD}" type="pres">
      <dgm:prSet presAssocID="{C5A1EBF0-06C9-4050-ABF9-4AE837CAA4CB}" presName="ThreeNodes_2" presStyleLbl="node1" presStyleIdx="1" presStyleCnt="3">
        <dgm:presLayoutVars>
          <dgm:bulletEnabled val="1"/>
        </dgm:presLayoutVars>
      </dgm:prSet>
      <dgm:spPr/>
    </dgm:pt>
    <dgm:pt modelId="{F29CBAEF-332A-4606-AA5A-5D18DA27D292}" type="pres">
      <dgm:prSet presAssocID="{C5A1EBF0-06C9-4050-ABF9-4AE837CAA4CB}" presName="ThreeNodes_3" presStyleLbl="node1" presStyleIdx="2" presStyleCnt="3">
        <dgm:presLayoutVars>
          <dgm:bulletEnabled val="1"/>
        </dgm:presLayoutVars>
      </dgm:prSet>
      <dgm:spPr/>
    </dgm:pt>
    <dgm:pt modelId="{F4583E3B-5662-46DD-BC4A-E1177AC5E28F}" type="pres">
      <dgm:prSet presAssocID="{C5A1EBF0-06C9-4050-ABF9-4AE837CAA4CB}" presName="ThreeConn_1-2" presStyleLbl="fgAccFollowNode1" presStyleIdx="0" presStyleCnt="2">
        <dgm:presLayoutVars>
          <dgm:bulletEnabled val="1"/>
        </dgm:presLayoutVars>
      </dgm:prSet>
      <dgm:spPr/>
    </dgm:pt>
    <dgm:pt modelId="{CA257ACA-0D86-4D8B-8EAF-69D91256DE8F}" type="pres">
      <dgm:prSet presAssocID="{C5A1EBF0-06C9-4050-ABF9-4AE837CAA4CB}" presName="ThreeConn_2-3" presStyleLbl="fgAccFollowNode1" presStyleIdx="1" presStyleCnt="2">
        <dgm:presLayoutVars>
          <dgm:bulletEnabled val="1"/>
        </dgm:presLayoutVars>
      </dgm:prSet>
      <dgm:spPr/>
    </dgm:pt>
    <dgm:pt modelId="{D3BDC17E-F679-4E61-BF43-65E397180832}" type="pres">
      <dgm:prSet presAssocID="{C5A1EBF0-06C9-4050-ABF9-4AE837CAA4CB}" presName="ThreeNodes_1_text" presStyleLbl="node1" presStyleIdx="2" presStyleCnt="3">
        <dgm:presLayoutVars>
          <dgm:bulletEnabled val="1"/>
        </dgm:presLayoutVars>
      </dgm:prSet>
      <dgm:spPr/>
    </dgm:pt>
    <dgm:pt modelId="{CBA813C2-D2CA-491E-8ECB-C7F3BEC95041}" type="pres">
      <dgm:prSet presAssocID="{C5A1EBF0-06C9-4050-ABF9-4AE837CAA4CB}" presName="ThreeNodes_2_text" presStyleLbl="node1" presStyleIdx="2" presStyleCnt="3">
        <dgm:presLayoutVars>
          <dgm:bulletEnabled val="1"/>
        </dgm:presLayoutVars>
      </dgm:prSet>
      <dgm:spPr/>
    </dgm:pt>
    <dgm:pt modelId="{AAA4C1D4-B842-4111-BBA4-082CDAA39367}" type="pres">
      <dgm:prSet presAssocID="{C5A1EBF0-06C9-4050-ABF9-4AE837CAA4C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34CF0E-6AC3-4CAA-8F1C-8F84D0283136}" type="presOf" srcId="{ED93BF70-BC2A-4FAD-A526-A3D30C7560C8}" destId="{F4583E3B-5662-46DD-BC4A-E1177AC5E28F}" srcOrd="0" destOrd="0" presId="urn:microsoft.com/office/officeart/2005/8/layout/vProcess5"/>
    <dgm:cxn modelId="{659BA91C-F5CE-4F91-B08E-1B80961A5511}" type="presOf" srcId="{8FF63EF1-32AC-4D1A-909A-86943D57A949}" destId="{AAA4C1D4-B842-4111-BBA4-082CDAA39367}" srcOrd="1" destOrd="0" presId="urn:microsoft.com/office/officeart/2005/8/layout/vProcess5"/>
    <dgm:cxn modelId="{A3BA485C-B462-4452-B7E6-BB78AEBD89DA}" type="presOf" srcId="{27B65008-C36D-4C58-8F53-43F2C70785E4}" destId="{CA257ACA-0D86-4D8B-8EAF-69D91256DE8F}" srcOrd="0" destOrd="0" presId="urn:microsoft.com/office/officeart/2005/8/layout/vProcess5"/>
    <dgm:cxn modelId="{07D5C14B-C234-481F-8B71-CD544DD7473B}" type="presOf" srcId="{7B5D8284-3D1F-4ECF-8D08-A3E3D380A636}" destId="{FD5440A5-C9CC-4BCD-A8D5-34CF90580ABD}" srcOrd="0" destOrd="0" presId="urn:microsoft.com/office/officeart/2005/8/layout/vProcess5"/>
    <dgm:cxn modelId="{C1E4F14B-0551-4150-ACA6-0B871EBC11D3}" srcId="{C5A1EBF0-06C9-4050-ABF9-4AE837CAA4CB}" destId="{8FF63EF1-32AC-4D1A-909A-86943D57A949}" srcOrd="2" destOrd="0" parTransId="{21C9C298-858C-4A35-8316-898B7C655532}" sibTransId="{E13E84B2-2467-4770-8F0E-62255A2B28F4}"/>
    <dgm:cxn modelId="{28772485-E27E-47A7-8C38-87D212A08874}" type="presOf" srcId="{15687F55-7CBD-44A4-A45E-5149BB629D4C}" destId="{D3BDC17E-F679-4E61-BF43-65E397180832}" srcOrd="1" destOrd="0" presId="urn:microsoft.com/office/officeart/2005/8/layout/vProcess5"/>
    <dgm:cxn modelId="{9050B98C-C1DC-4DA9-8262-FEA2D57DEEFA}" srcId="{C5A1EBF0-06C9-4050-ABF9-4AE837CAA4CB}" destId="{7B5D8284-3D1F-4ECF-8D08-A3E3D380A636}" srcOrd="1" destOrd="0" parTransId="{AEBC2983-74D1-48CE-82E7-E62FC916D638}" sibTransId="{27B65008-C36D-4C58-8F53-43F2C70785E4}"/>
    <dgm:cxn modelId="{E44DBECC-188A-4FF3-B526-5CD0BE3B0073}" type="presOf" srcId="{15687F55-7CBD-44A4-A45E-5149BB629D4C}" destId="{0B4906C0-885E-46D6-B2CD-76449DD70C9F}" srcOrd="0" destOrd="0" presId="urn:microsoft.com/office/officeart/2005/8/layout/vProcess5"/>
    <dgm:cxn modelId="{46676AE3-8ED6-46F2-8C05-79DA0E5400B0}" type="presOf" srcId="{8FF63EF1-32AC-4D1A-909A-86943D57A949}" destId="{F29CBAEF-332A-4606-AA5A-5D18DA27D292}" srcOrd="0" destOrd="0" presId="urn:microsoft.com/office/officeart/2005/8/layout/vProcess5"/>
    <dgm:cxn modelId="{746EA9EB-6DB3-42B9-97A3-06A3E69C7012}" type="presOf" srcId="{C5A1EBF0-06C9-4050-ABF9-4AE837CAA4CB}" destId="{FEF457CB-9A80-4A3A-88D0-0C5E809F7D80}" srcOrd="0" destOrd="0" presId="urn:microsoft.com/office/officeart/2005/8/layout/vProcess5"/>
    <dgm:cxn modelId="{7600A3F8-5E11-403C-AEA7-B12C477981EF}" type="presOf" srcId="{7B5D8284-3D1F-4ECF-8D08-A3E3D380A636}" destId="{CBA813C2-D2CA-491E-8ECB-C7F3BEC95041}" srcOrd="1" destOrd="0" presId="urn:microsoft.com/office/officeart/2005/8/layout/vProcess5"/>
    <dgm:cxn modelId="{E1101AFE-F2F4-4112-9E2B-B3959256D0BC}" srcId="{C5A1EBF0-06C9-4050-ABF9-4AE837CAA4CB}" destId="{15687F55-7CBD-44A4-A45E-5149BB629D4C}" srcOrd="0" destOrd="0" parTransId="{BC8CFAE5-8B0C-4902-A126-65F3B9B63721}" sibTransId="{ED93BF70-BC2A-4FAD-A526-A3D30C7560C8}"/>
    <dgm:cxn modelId="{8998C6CD-2F30-4125-AB1E-09219ED1815E}" type="presParOf" srcId="{FEF457CB-9A80-4A3A-88D0-0C5E809F7D80}" destId="{1EEF6866-FF90-41F9-87AA-C6E6EF4CEA6D}" srcOrd="0" destOrd="0" presId="urn:microsoft.com/office/officeart/2005/8/layout/vProcess5"/>
    <dgm:cxn modelId="{28BD5D01-476B-4F2B-9AE3-1735485946C5}" type="presParOf" srcId="{FEF457CB-9A80-4A3A-88D0-0C5E809F7D80}" destId="{0B4906C0-885E-46D6-B2CD-76449DD70C9F}" srcOrd="1" destOrd="0" presId="urn:microsoft.com/office/officeart/2005/8/layout/vProcess5"/>
    <dgm:cxn modelId="{2B37CAEB-A986-4380-ADF7-E8971E42135D}" type="presParOf" srcId="{FEF457CB-9A80-4A3A-88D0-0C5E809F7D80}" destId="{FD5440A5-C9CC-4BCD-A8D5-34CF90580ABD}" srcOrd="2" destOrd="0" presId="urn:microsoft.com/office/officeart/2005/8/layout/vProcess5"/>
    <dgm:cxn modelId="{EA6A6072-58BC-4A6F-A55D-51E2B46247AB}" type="presParOf" srcId="{FEF457CB-9A80-4A3A-88D0-0C5E809F7D80}" destId="{F29CBAEF-332A-4606-AA5A-5D18DA27D292}" srcOrd="3" destOrd="0" presId="urn:microsoft.com/office/officeart/2005/8/layout/vProcess5"/>
    <dgm:cxn modelId="{A6D1FEA2-B527-47E6-B133-F2A6ADF57BD3}" type="presParOf" srcId="{FEF457CB-9A80-4A3A-88D0-0C5E809F7D80}" destId="{F4583E3B-5662-46DD-BC4A-E1177AC5E28F}" srcOrd="4" destOrd="0" presId="urn:microsoft.com/office/officeart/2005/8/layout/vProcess5"/>
    <dgm:cxn modelId="{8D0641F8-00DE-479C-B81D-03526909E858}" type="presParOf" srcId="{FEF457CB-9A80-4A3A-88D0-0C5E809F7D80}" destId="{CA257ACA-0D86-4D8B-8EAF-69D91256DE8F}" srcOrd="5" destOrd="0" presId="urn:microsoft.com/office/officeart/2005/8/layout/vProcess5"/>
    <dgm:cxn modelId="{78861170-16CE-4B57-A019-262A180C0151}" type="presParOf" srcId="{FEF457CB-9A80-4A3A-88D0-0C5E809F7D80}" destId="{D3BDC17E-F679-4E61-BF43-65E397180832}" srcOrd="6" destOrd="0" presId="urn:microsoft.com/office/officeart/2005/8/layout/vProcess5"/>
    <dgm:cxn modelId="{A03DEE11-314F-4D43-BA60-5D5A6973C61B}" type="presParOf" srcId="{FEF457CB-9A80-4A3A-88D0-0C5E809F7D80}" destId="{CBA813C2-D2CA-491E-8ECB-C7F3BEC95041}" srcOrd="7" destOrd="0" presId="urn:microsoft.com/office/officeart/2005/8/layout/vProcess5"/>
    <dgm:cxn modelId="{F1538036-FC60-4801-851A-6138D48611E3}" type="presParOf" srcId="{FEF457CB-9A80-4A3A-88D0-0C5E809F7D80}" destId="{AAA4C1D4-B842-4111-BBA4-082CDAA393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8B4CE-CEAE-44C6-8D93-C98981A2E4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BAC826-159C-46C3-9832-1358F9504FD4}">
      <dgm:prSet/>
      <dgm:spPr/>
      <dgm:t>
        <a:bodyPr/>
        <a:lstStyle/>
        <a:p>
          <a:r>
            <a:rPr lang="en-US"/>
            <a:t>• Visualización de transcripciones</a:t>
          </a:r>
        </a:p>
      </dgm:t>
    </dgm:pt>
    <dgm:pt modelId="{47522067-788C-4DE9-B5BF-DF6B9A4E8B7C}" type="parTrans" cxnId="{000790C6-656C-494F-BC27-A4AC6C44326B}">
      <dgm:prSet/>
      <dgm:spPr/>
      <dgm:t>
        <a:bodyPr/>
        <a:lstStyle/>
        <a:p>
          <a:endParaRPr lang="en-US"/>
        </a:p>
      </dgm:t>
    </dgm:pt>
    <dgm:pt modelId="{7FF00F3C-0EA5-489D-87F7-67B90439931A}" type="sibTrans" cxnId="{000790C6-656C-494F-BC27-A4AC6C44326B}">
      <dgm:prSet/>
      <dgm:spPr/>
      <dgm:t>
        <a:bodyPr/>
        <a:lstStyle/>
        <a:p>
          <a:endParaRPr lang="en-US"/>
        </a:p>
      </dgm:t>
    </dgm:pt>
    <dgm:pt modelId="{72FA9966-0673-47FB-987F-84987E761DE0}">
      <dgm:prSet/>
      <dgm:spPr/>
      <dgm:t>
        <a:bodyPr/>
        <a:lstStyle/>
        <a:p>
          <a:r>
            <a:rPr lang="en-US"/>
            <a:t>• Opción para limpiar el área de texto</a:t>
          </a:r>
        </a:p>
      </dgm:t>
    </dgm:pt>
    <dgm:pt modelId="{56C52ECC-B9B5-4199-B263-62C9A1750731}" type="parTrans" cxnId="{A5E4995C-4DB3-408E-A461-1A683245868B}">
      <dgm:prSet/>
      <dgm:spPr/>
      <dgm:t>
        <a:bodyPr/>
        <a:lstStyle/>
        <a:p>
          <a:endParaRPr lang="en-US"/>
        </a:p>
      </dgm:t>
    </dgm:pt>
    <dgm:pt modelId="{5FA994C3-C002-4D7C-A44E-A279D0DD4A02}" type="sibTrans" cxnId="{A5E4995C-4DB3-408E-A461-1A683245868B}">
      <dgm:prSet/>
      <dgm:spPr/>
      <dgm:t>
        <a:bodyPr/>
        <a:lstStyle/>
        <a:p>
          <a:endParaRPr lang="en-US"/>
        </a:p>
      </dgm:t>
    </dgm:pt>
    <dgm:pt modelId="{C9A30D86-B36C-49FC-B637-0552AE464FF8}">
      <dgm:prSet/>
      <dgm:spPr/>
      <dgm:t>
        <a:bodyPr/>
        <a:lstStyle/>
        <a:p>
          <a:r>
            <a:rPr lang="en-US"/>
            <a:t>• Exportación a archivo de texto</a:t>
          </a:r>
        </a:p>
      </dgm:t>
    </dgm:pt>
    <dgm:pt modelId="{FED399A2-797A-456C-8DEB-993B2A74EA37}" type="parTrans" cxnId="{A98C0F32-C583-434B-8C29-DAB23652AF3C}">
      <dgm:prSet/>
      <dgm:spPr/>
      <dgm:t>
        <a:bodyPr/>
        <a:lstStyle/>
        <a:p>
          <a:endParaRPr lang="en-US"/>
        </a:p>
      </dgm:t>
    </dgm:pt>
    <dgm:pt modelId="{35012612-29CD-4D88-8A5E-36C785687255}" type="sibTrans" cxnId="{A98C0F32-C583-434B-8C29-DAB23652AF3C}">
      <dgm:prSet/>
      <dgm:spPr/>
      <dgm:t>
        <a:bodyPr/>
        <a:lstStyle/>
        <a:p>
          <a:endParaRPr lang="en-US"/>
        </a:p>
      </dgm:t>
    </dgm:pt>
    <dgm:pt modelId="{69BC348C-7AE7-4EC9-9DDE-50BB68954BA9}" type="pres">
      <dgm:prSet presAssocID="{0048B4CE-CEAE-44C6-8D93-C98981A2E47D}" presName="root" presStyleCnt="0">
        <dgm:presLayoutVars>
          <dgm:dir/>
          <dgm:resizeHandles val="exact"/>
        </dgm:presLayoutVars>
      </dgm:prSet>
      <dgm:spPr/>
    </dgm:pt>
    <dgm:pt modelId="{1A7A4F95-EC03-466E-9CB1-B1C30ABD699B}" type="pres">
      <dgm:prSet presAssocID="{18BAC826-159C-46C3-9832-1358F9504FD4}" presName="compNode" presStyleCnt="0"/>
      <dgm:spPr/>
    </dgm:pt>
    <dgm:pt modelId="{D69977F2-4282-4BC5-B22D-E467F88A872A}" type="pres">
      <dgm:prSet presAssocID="{18BAC826-159C-46C3-9832-1358F9504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B9D727-DC3B-45B6-BF67-B75EAF6DF3E7}" type="pres">
      <dgm:prSet presAssocID="{18BAC826-159C-46C3-9832-1358F9504FD4}" presName="spaceRect" presStyleCnt="0"/>
      <dgm:spPr/>
    </dgm:pt>
    <dgm:pt modelId="{8074111B-DA9F-49D9-87D0-B20917DDB3F3}" type="pres">
      <dgm:prSet presAssocID="{18BAC826-159C-46C3-9832-1358F9504FD4}" presName="textRect" presStyleLbl="revTx" presStyleIdx="0" presStyleCnt="3">
        <dgm:presLayoutVars>
          <dgm:chMax val="1"/>
          <dgm:chPref val="1"/>
        </dgm:presLayoutVars>
      </dgm:prSet>
      <dgm:spPr/>
    </dgm:pt>
    <dgm:pt modelId="{AF5CABC2-D826-49D7-AB9A-0F869735AE3B}" type="pres">
      <dgm:prSet presAssocID="{7FF00F3C-0EA5-489D-87F7-67B90439931A}" presName="sibTrans" presStyleCnt="0"/>
      <dgm:spPr/>
    </dgm:pt>
    <dgm:pt modelId="{0D1D7F8F-B304-45FB-A72E-1F11FE6847CA}" type="pres">
      <dgm:prSet presAssocID="{72FA9966-0673-47FB-987F-84987E761DE0}" presName="compNode" presStyleCnt="0"/>
      <dgm:spPr/>
    </dgm:pt>
    <dgm:pt modelId="{47704BC8-F90F-46AB-8098-35BC45904E2D}" type="pres">
      <dgm:prSet presAssocID="{72FA9966-0673-47FB-987F-84987E761D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BC02C16-B619-40F7-A709-7724C23C9649}" type="pres">
      <dgm:prSet presAssocID="{72FA9966-0673-47FB-987F-84987E761DE0}" presName="spaceRect" presStyleCnt="0"/>
      <dgm:spPr/>
    </dgm:pt>
    <dgm:pt modelId="{957C98EC-17CD-4107-BF21-A37F2E157C96}" type="pres">
      <dgm:prSet presAssocID="{72FA9966-0673-47FB-987F-84987E761DE0}" presName="textRect" presStyleLbl="revTx" presStyleIdx="1" presStyleCnt="3">
        <dgm:presLayoutVars>
          <dgm:chMax val="1"/>
          <dgm:chPref val="1"/>
        </dgm:presLayoutVars>
      </dgm:prSet>
      <dgm:spPr/>
    </dgm:pt>
    <dgm:pt modelId="{58A13BC7-CD7D-473A-99F6-302F7563B476}" type="pres">
      <dgm:prSet presAssocID="{5FA994C3-C002-4D7C-A44E-A279D0DD4A02}" presName="sibTrans" presStyleCnt="0"/>
      <dgm:spPr/>
    </dgm:pt>
    <dgm:pt modelId="{6AC5D39D-E174-4C7C-A980-B44DD9C22977}" type="pres">
      <dgm:prSet presAssocID="{C9A30D86-B36C-49FC-B637-0552AE464FF8}" presName="compNode" presStyleCnt="0"/>
      <dgm:spPr/>
    </dgm:pt>
    <dgm:pt modelId="{967B1123-8208-41AC-94B6-6FE8240A11DD}" type="pres">
      <dgm:prSet presAssocID="{C9A30D86-B36C-49FC-B637-0552AE464F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947AF51-7BC7-4342-8B7A-B379BEAA0DAE}" type="pres">
      <dgm:prSet presAssocID="{C9A30D86-B36C-49FC-B637-0552AE464FF8}" presName="spaceRect" presStyleCnt="0"/>
      <dgm:spPr/>
    </dgm:pt>
    <dgm:pt modelId="{BDFD445E-F039-4470-BDB0-9E2397DCBE82}" type="pres">
      <dgm:prSet presAssocID="{C9A30D86-B36C-49FC-B637-0552AE464F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8C0F32-C583-434B-8C29-DAB23652AF3C}" srcId="{0048B4CE-CEAE-44C6-8D93-C98981A2E47D}" destId="{C9A30D86-B36C-49FC-B637-0552AE464FF8}" srcOrd="2" destOrd="0" parTransId="{FED399A2-797A-456C-8DEB-993B2A74EA37}" sibTransId="{35012612-29CD-4D88-8A5E-36C785687255}"/>
    <dgm:cxn modelId="{A5E4995C-4DB3-408E-A461-1A683245868B}" srcId="{0048B4CE-CEAE-44C6-8D93-C98981A2E47D}" destId="{72FA9966-0673-47FB-987F-84987E761DE0}" srcOrd="1" destOrd="0" parTransId="{56C52ECC-B9B5-4199-B263-62C9A1750731}" sibTransId="{5FA994C3-C002-4D7C-A44E-A279D0DD4A02}"/>
    <dgm:cxn modelId="{D834504B-9923-49AA-8BD3-111F6A14227E}" type="presOf" srcId="{C9A30D86-B36C-49FC-B637-0552AE464FF8}" destId="{BDFD445E-F039-4470-BDB0-9E2397DCBE82}" srcOrd="0" destOrd="0" presId="urn:microsoft.com/office/officeart/2018/2/layout/IconLabelList"/>
    <dgm:cxn modelId="{6D1CCD7B-9F2F-4686-8820-BDDA2C3CC38A}" type="presOf" srcId="{0048B4CE-CEAE-44C6-8D93-C98981A2E47D}" destId="{69BC348C-7AE7-4EC9-9DDE-50BB68954BA9}" srcOrd="0" destOrd="0" presId="urn:microsoft.com/office/officeart/2018/2/layout/IconLabelList"/>
    <dgm:cxn modelId="{4F1940A3-778C-482A-919E-DD4072110351}" type="presOf" srcId="{72FA9966-0673-47FB-987F-84987E761DE0}" destId="{957C98EC-17CD-4107-BF21-A37F2E157C96}" srcOrd="0" destOrd="0" presId="urn:microsoft.com/office/officeart/2018/2/layout/IconLabelList"/>
    <dgm:cxn modelId="{12A00EAF-DF51-4348-9439-1C025562A6D2}" type="presOf" srcId="{18BAC826-159C-46C3-9832-1358F9504FD4}" destId="{8074111B-DA9F-49D9-87D0-B20917DDB3F3}" srcOrd="0" destOrd="0" presId="urn:microsoft.com/office/officeart/2018/2/layout/IconLabelList"/>
    <dgm:cxn modelId="{000790C6-656C-494F-BC27-A4AC6C44326B}" srcId="{0048B4CE-CEAE-44C6-8D93-C98981A2E47D}" destId="{18BAC826-159C-46C3-9832-1358F9504FD4}" srcOrd="0" destOrd="0" parTransId="{47522067-788C-4DE9-B5BF-DF6B9A4E8B7C}" sibTransId="{7FF00F3C-0EA5-489D-87F7-67B90439931A}"/>
    <dgm:cxn modelId="{4E823BA5-0532-476A-B1E7-50BE5690C5F4}" type="presParOf" srcId="{69BC348C-7AE7-4EC9-9DDE-50BB68954BA9}" destId="{1A7A4F95-EC03-466E-9CB1-B1C30ABD699B}" srcOrd="0" destOrd="0" presId="urn:microsoft.com/office/officeart/2018/2/layout/IconLabelList"/>
    <dgm:cxn modelId="{9FB1BB51-C2A9-4367-BDD5-120CBC927703}" type="presParOf" srcId="{1A7A4F95-EC03-466E-9CB1-B1C30ABD699B}" destId="{D69977F2-4282-4BC5-B22D-E467F88A872A}" srcOrd="0" destOrd="0" presId="urn:microsoft.com/office/officeart/2018/2/layout/IconLabelList"/>
    <dgm:cxn modelId="{23A8E5F9-9D17-46E5-B46A-7322F3FD769B}" type="presParOf" srcId="{1A7A4F95-EC03-466E-9CB1-B1C30ABD699B}" destId="{2AB9D727-DC3B-45B6-BF67-B75EAF6DF3E7}" srcOrd="1" destOrd="0" presId="urn:microsoft.com/office/officeart/2018/2/layout/IconLabelList"/>
    <dgm:cxn modelId="{1B40E605-8111-4E50-9D17-9FCA845BD899}" type="presParOf" srcId="{1A7A4F95-EC03-466E-9CB1-B1C30ABD699B}" destId="{8074111B-DA9F-49D9-87D0-B20917DDB3F3}" srcOrd="2" destOrd="0" presId="urn:microsoft.com/office/officeart/2018/2/layout/IconLabelList"/>
    <dgm:cxn modelId="{A0F28573-50D5-4D4A-9B28-C8BA37743754}" type="presParOf" srcId="{69BC348C-7AE7-4EC9-9DDE-50BB68954BA9}" destId="{AF5CABC2-D826-49D7-AB9A-0F869735AE3B}" srcOrd="1" destOrd="0" presId="urn:microsoft.com/office/officeart/2018/2/layout/IconLabelList"/>
    <dgm:cxn modelId="{E34DD127-57D0-446A-8FA4-1861458136E6}" type="presParOf" srcId="{69BC348C-7AE7-4EC9-9DDE-50BB68954BA9}" destId="{0D1D7F8F-B304-45FB-A72E-1F11FE6847CA}" srcOrd="2" destOrd="0" presId="urn:microsoft.com/office/officeart/2018/2/layout/IconLabelList"/>
    <dgm:cxn modelId="{734F0F13-CBB6-4EE1-A7CA-EAE728983C61}" type="presParOf" srcId="{0D1D7F8F-B304-45FB-A72E-1F11FE6847CA}" destId="{47704BC8-F90F-46AB-8098-35BC45904E2D}" srcOrd="0" destOrd="0" presId="urn:microsoft.com/office/officeart/2018/2/layout/IconLabelList"/>
    <dgm:cxn modelId="{9AFC85A1-66CB-4981-A95A-E032832F01FE}" type="presParOf" srcId="{0D1D7F8F-B304-45FB-A72E-1F11FE6847CA}" destId="{CBC02C16-B619-40F7-A709-7724C23C9649}" srcOrd="1" destOrd="0" presId="urn:microsoft.com/office/officeart/2018/2/layout/IconLabelList"/>
    <dgm:cxn modelId="{C85B0BEA-4D0E-4B02-A043-776BADBD336C}" type="presParOf" srcId="{0D1D7F8F-B304-45FB-A72E-1F11FE6847CA}" destId="{957C98EC-17CD-4107-BF21-A37F2E157C96}" srcOrd="2" destOrd="0" presId="urn:microsoft.com/office/officeart/2018/2/layout/IconLabelList"/>
    <dgm:cxn modelId="{A0FF0824-47B2-42ED-88B3-665452EE56BF}" type="presParOf" srcId="{69BC348C-7AE7-4EC9-9DDE-50BB68954BA9}" destId="{58A13BC7-CD7D-473A-99F6-302F7563B476}" srcOrd="3" destOrd="0" presId="urn:microsoft.com/office/officeart/2018/2/layout/IconLabelList"/>
    <dgm:cxn modelId="{FB6450FA-1493-4786-8D65-E2022DABDEBE}" type="presParOf" srcId="{69BC348C-7AE7-4EC9-9DDE-50BB68954BA9}" destId="{6AC5D39D-E174-4C7C-A980-B44DD9C22977}" srcOrd="4" destOrd="0" presId="urn:microsoft.com/office/officeart/2018/2/layout/IconLabelList"/>
    <dgm:cxn modelId="{D55A4420-A1A0-46C6-9583-B274773DC15A}" type="presParOf" srcId="{6AC5D39D-E174-4C7C-A980-B44DD9C22977}" destId="{967B1123-8208-41AC-94B6-6FE8240A11DD}" srcOrd="0" destOrd="0" presId="urn:microsoft.com/office/officeart/2018/2/layout/IconLabelList"/>
    <dgm:cxn modelId="{446F2158-4588-4FA5-984F-685156206285}" type="presParOf" srcId="{6AC5D39D-E174-4C7C-A980-B44DD9C22977}" destId="{5947AF51-7BC7-4342-8B7A-B379BEAA0DAE}" srcOrd="1" destOrd="0" presId="urn:microsoft.com/office/officeart/2018/2/layout/IconLabelList"/>
    <dgm:cxn modelId="{ECCDE8F7-E0D2-48A7-86B5-93D789DDF8AD}" type="presParOf" srcId="{6AC5D39D-E174-4C7C-A980-B44DD9C22977}" destId="{BDFD445E-F039-4470-BDB0-9E2397DCBE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7DF8A-B9C5-4830-BA20-551B98B6F50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114DA67-108A-4FF5-8A75-1ED180959562}">
      <dgm:prSet/>
      <dgm:spPr/>
      <dgm:t>
        <a:bodyPr/>
        <a:lstStyle/>
        <a:p>
          <a:r>
            <a:rPr lang="en-US"/>
            <a:t>• Python como lenguaje principal</a:t>
          </a:r>
        </a:p>
      </dgm:t>
    </dgm:pt>
    <dgm:pt modelId="{7B3A7DA3-5B84-41BF-AEF1-12CF4CC8EF86}" type="parTrans" cxnId="{D77B66AA-7B2F-4799-A7E0-1508E42A62B9}">
      <dgm:prSet/>
      <dgm:spPr/>
      <dgm:t>
        <a:bodyPr/>
        <a:lstStyle/>
        <a:p>
          <a:endParaRPr lang="en-US"/>
        </a:p>
      </dgm:t>
    </dgm:pt>
    <dgm:pt modelId="{83A50F7B-F861-4835-9EC3-09120879D20D}" type="sibTrans" cxnId="{D77B66AA-7B2F-4799-A7E0-1508E42A62B9}">
      <dgm:prSet/>
      <dgm:spPr/>
      <dgm:t>
        <a:bodyPr/>
        <a:lstStyle/>
        <a:p>
          <a:endParaRPr lang="en-US"/>
        </a:p>
      </dgm:t>
    </dgm:pt>
    <dgm:pt modelId="{0CFCF026-DFB2-4EA4-B8BA-4044AA2F4489}">
      <dgm:prSet/>
      <dgm:spPr/>
      <dgm:t>
        <a:bodyPr/>
        <a:lstStyle/>
        <a:p>
          <a:r>
            <a:rPr lang="en-US"/>
            <a:t>• Tkinter para la interfaz gráfica</a:t>
          </a:r>
        </a:p>
      </dgm:t>
    </dgm:pt>
    <dgm:pt modelId="{9BA630A2-3407-42A6-8E2B-192C634E1AFA}" type="parTrans" cxnId="{EC2AE9E4-E534-4DC5-A95E-6E9331D2C65B}">
      <dgm:prSet/>
      <dgm:spPr/>
      <dgm:t>
        <a:bodyPr/>
        <a:lstStyle/>
        <a:p>
          <a:endParaRPr lang="en-US"/>
        </a:p>
      </dgm:t>
    </dgm:pt>
    <dgm:pt modelId="{1F2B7770-BC1F-4D70-8D73-AD573658DB18}" type="sibTrans" cxnId="{EC2AE9E4-E534-4DC5-A95E-6E9331D2C65B}">
      <dgm:prSet/>
      <dgm:spPr/>
      <dgm:t>
        <a:bodyPr/>
        <a:lstStyle/>
        <a:p>
          <a:endParaRPr lang="en-US"/>
        </a:p>
      </dgm:t>
    </dgm:pt>
    <dgm:pt modelId="{CA0840E6-CC66-4E79-93DC-EEA145D8EA17}">
      <dgm:prSet/>
      <dgm:spPr/>
      <dgm:t>
        <a:bodyPr/>
        <a:lstStyle/>
        <a:p>
          <a:r>
            <a:rPr lang="en-US"/>
            <a:t>• Bibliotecas: speech_recognition, pydub, googletrans, pygame</a:t>
          </a:r>
        </a:p>
      </dgm:t>
    </dgm:pt>
    <dgm:pt modelId="{FE3811A7-26E6-41FE-8038-5281EC906350}" type="parTrans" cxnId="{E83C9429-D567-4143-9FEA-B7D4601CA150}">
      <dgm:prSet/>
      <dgm:spPr/>
      <dgm:t>
        <a:bodyPr/>
        <a:lstStyle/>
        <a:p>
          <a:endParaRPr lang="en-US"/>
        </a:p>
      </dgm:t>
    </dgm:pt>
    <dgm:pt modelId="{8847A814-7C3F-489E-991D-C44085D628CE}" type="sibTrans" cxnId="{E83C9429-D567-4143-9FEA-B7D4601CA150}">
      <dgm:prSet/>
      <dgm:spPr/>
      <dgm:t>
        <a:bodyPr/>
        <a:lstStyle/>
        <a:p>
          <a:endParaRPr lang="en-US"/>
        </a:p>
      </dgm:t>
    </dgm:pt>
    <dgm:pt modelId="{CD4DD99C-CB11-4B1D-8066-A25CCD1D0339}" type="pres">
      <dgm:prSet presAssocID="{FF37DF8A-B9C5-4830-BA20-551B98B6F501}" presName="vert0" presStyleCnt="0">
        <dgm:presLayoutVars>
          <dgm:dir/>
          <dgm:animOne val="branch"/>
          <dgm:animLvl val="lvl"/>
        </dgm:presLayoutVars>
      </dgm:prSet>
      <dgm:spPr/>
    </dgm:pt>
    <dgm:pt modelId="{CE2ABE72-D1CC-4EE3-8A8E-A78043FC61D3}" type="pres">
      <dgm:prSet presAssocID="{8114DA67-108A-4FF5-8A75-1ED180959562}" presName="thickLine" presStyleLbl="alignNode1" presStyleIdx="0" presStyleCnt="3"/>
      <dgm:spPr/>
    </dgm:pt>
    <dgm:pt modelId="{03699170-54CC-4873-8E24-17AC10B56E6E}" type="pres">
      <dgm:prSet presAssocID="{8114DA67-108A-4FF5-8A75-1ED180959562}" presName="horz1" presStyleCnt="0"/>
      <dgm:spPr/>
    </dgm:pt>
    <dgm:pt modelId="{A77C544A-599E-41C6-96E5-401DD6A779D2}" type="pres">
      <dgm:prSet presAssocID="{8114DA67-108A-4FF5-8A75-1ED180959562}" presName="tx1" presStyleLbl="revTx" presStyleIdx="0" presStyleCnt="3"/>
      <dgm:spPr/>
    </dgm:pt>
    <dgm:pt modelId="{1582D823-57B6-484D-8BE2-81F3328A015D}" type="pres">
      <dgm:prSet presAssocID="{8114DA67-108A-4FF5-8A75-1ED180959562}" presName="vert1" presStyleCnt="0"/>
      <dgm:spPr/>
    </dgm:pt>
    <dgm:pt modelId="{5727D2E3-68B9-4560-A522-31BE7AF7D144}" type="pres">
      <dgm:prSet presAssocID="{0CFCF026-DFB2-4EA4-B8BA-4044AA2F4489}" presName="thickLine" presStyleLbl="alignNode1" presStyleIdx="1" presStyleCnt="3"/>
      <dgm:spPr/>
    </dgm:pt>
    <dgm:pt modelId="{41D9E2AF-9376-4C8D-9426-98E9B706DD16}" type="pres">
      <dgm:prSet presAssocID="{0CFCF026-DFB2-4EA4-B8BA-4044AA2F4489}" presName="horz1" presStyleCnt="0"/>
      <dgm:spPr/>
    </dgm:pt>
    <dgm:pt modelId="{62F0967E-31F4-4D96-98E9-DD8AA9EAD517}" type="pres">
      <dgm:prSet presAssocID="{0CFCF026-DFB2-4EA4-B8BA-4044AA2F4489}" presName="tx1" presStyleLbl="revTx" presStyleIdx="1" presStyleCnt="3"/>
      <dgm:spPr/>
    </dgm:pt>
    <dgm:pt modelId="{2E50A423-2FA8-4B74-9E9D-90F3745B0943}" type="pres">
      <dgm:prSet presAssocID="{0CFCF026-DFB2-4EA4-B8BA-4044AA2F4489}" presName="vert1" presStyleCnt="0"/>
      <dgm:spPr/>
    </dgm:pt>
    <dgm:pt modelId="{871D59A2-2366-42AC-B28C-E0118092B633}" type="pres">
      <dgm:prSet presAssocID="{CA0840E6-CC66-4E79-93DC-EEA145D8EA17}" presName="thickLine" presStyleLbl="alignNode1" presStyleIdx="2" presStyleCnt="3"/>
      <dgm:spPr/>
    </dgm:pt>
    <dgm:pt modelId="{E3E655AF-C0A2-458A-BECE-7DD2B19368BA}" type="pres">
      <dgm:prSet presAssocID="{CA0840E6-CC66-4E79-93DC-EEA145D8EA17}" presName="horz1" presStyleCnt="0"/>
      <dgm:spPr/>
    </dgm:pt>
    <dgm:pt modelId="{74825625-4E18-4587-AE12-84B1F6375843}" type="pres">
      <dgm:prSet presAssocID="{CA0840E6-CC66-4E79-93DC-EEA145D8EA17}" presName="tx1" presStyleLbl="revTx" presStyleIdx="2" presStyleCnt="3"/>
      <dgm:spPr/>
    </dgm:pt>
    <dgm:pt modelId="{5F18AE49-AA92-434B-86D2-23A286CACD45}" type="pres">
      <dgm:prSet presAssocID="{CA0840E6-CC66-4E79-93DC-EEA145D8EA17}" presName="vert1" presStyleCnt="0"/>
      <dgm:spPr/>
    </dgm:pt>
  </dgm:ptLst>
  <dgm:cxnLst>
    <dgm:cxn modelId="{12E59315-9E7C-4DD2-9475-A3E4FABCD3D7}" type="presOf" srcId="{CA0840E6-CC66-4E79-93DC-EEA145D8EA17}" destId="{74825625-4E18-4587-AE12-84B1F6375843}" srcOrd="0" destOrd="0" presId="urn:microsoft.com/office/officeart/2008/layout/LinedList"/>
    <dgm:cxn modelId="{E83C9429-D567-4143-9FEA-B7D4601CA150}" srcId="{FF37DF8A-B9C5-4830-BA20-551B98B6F501}" destId="{CA0840E6-CC66-4E79-93DC-EEA145D8EA17}" srcOrd="2" destOrd="0" parTransId="{FE3811A7-26E6-41FE-8038-5281EC906350}" sibTransId="{8847A814-7C3F-489E-991D-C44085D628CE}"/>
    <dgm:cxn modelId="{9942A263-8FE3-4863-B01E-566D33A93E9F}" type="presOf" srcId="{0CFCF026-DFB2-4EA4-B8BA-4044AA2F4489}" destId="{62F0967E-31F4-4D96-98E9-DD8AA9EAD517}" srcOrd="0" destOrd="0" presId="urn:microsoft.com/office/officeart/2008/layout/LinedList"/>
    <dgm:cxn modelId="{D77B66AA-7B2F-4799-A7E0-1508E42A62B9}" srcId="{FF37DF8A-B9C5-4830-BA20-551B98B6F501}" destId="{8114DA67-108A-4FF5-8A75-1ED180959562}" srcOrd="0" destOrd="0" parTransId="{7B3A7DA3-5B84-41BF-AEF1-12CF4CC8EF86}" sibTransId="{83A50F7B-F861-4835-9EC3-09120879D20D}"/>
    <dgm:cxn modelId="{92DD9EBD-C1E1-4E31-AB54-8168CDBF67E7}" type="presOf" srcId="{FF37DF8A-B9C5-4830-BA20-551B98B6F501}" destId="{CD4DD99C-CB11-4B1D-8066-A25CCD1D0339}" srcOrd="0" destOrd="0" presId="urn:microsoft.com/office/officeart/2008/layout/LinedList"/>
    <dgm:cxn modelId="{EC2AE9E4-E534-4DC5-A95E-6E9331D2C65B}" srcId="{FF37DF8A-B9C5-4830-BA20-551B98B6F501}" destId="{0CFCF026-DFB2-4EA4-B8BA-4044AA2F4489}" srcOrd="1" destOrd="0" parTransId="{9BA630A2-3407-42A6-8E2B-192C634E1AFA}" sibTransId="{1F2B7770-BC1F-4D70-8D73-AD573658DB18}"/>
    <dgm:cxn modelId="{096E78E9-247E-4BA7-ACD3-1BAF20B11A9D}" type="presOf" srcId="{8114DA67-108A-4FF5-8A75-1ED180959562}" destId="{A77C544A-599E-41C6-96E5-401DD6A779D2}" srcOrd="0" destOrd="0" presId="urn:microsoft.com/office/officeart/2008/layout/LinedList"/>
    <dgm:cxn modelId="{84167811-3F1D-4225-8031-ED9ECF9CF024}" type="presParOf" srcId="{CD4DD99C-CB11-4B1D-8066-A25CCD1D0339}" destId="{CE2ABE72-D1CC-4EE3-8A8E-A78043FC61D3}" srcOrd="0" destOrd="0" presId="urn:microsoft.com/office/officeart/2008/layout/LinedList"/>
    <dgm:cxn modelId="{EF61D385-24AB-4CA7-82F1-31DCA5DA1EDA}" type="presParOf" srcId="{CD4DD99C-CB11-4B1D-8066-A25CCD1D0339}" destId="{03699170-54CC-4873-8E24-17AC10B56E6E}" srcOrd="1" destOrd="0" presId="urn:microsoft.com/office/officeart/2008/layout/LinedList"/>
    <dgm:cxn modelId="{54124769-D1F8-4282-96CA-1BDC1787B42E}" type="presParOf" srcId="{03699170-54CC-4873-8E24-17AC10B56E6E}" destId="{A77C544A-599E-41C6-96E5-401DD6A779D2}" srcOrd="0" destOrd="0" presId="urn:microsoft.com/office/officeart/2008/layout/LinedList"/>
    <dgm:cxn modelId="{049F9BFE-C62E-4167-B4A2-608D0C41416F}" type="presParOf" srcId="{03699170-54CC-4873-8E24-17AC10B56E6E}" destId="{1582D823-57B6-484D-8BE2-81F3328A015D}" srcOrd="1" destOrd="0" presId="urn:microsoft.com/office/officeart/2008/layout/LinedList"/>
    <dgm:cxn modelId="{34C723A9-8188-46CF-A537-0C161DC53382}" type="presParOf" srcId="{CD4DD99C-CB11-4B1D-8066-A25CCD1D0339}" destId="{5727D2E3-68B9-4560-A522-31BE7AF7D144}" srcOrd="2" destOrd="0" presId="urn:microsoft.com/office/officeart/2008/layout/LinedList"/>
    <dgm:cxn modelId="{FD98C642-07BC-4FA1-A885-E7FCDF1BAB6E}" type="presParOf" srcId="{CD4DD99C-CB11-4B1D-8066-A25CCD1D0339}" destId="{41D9E2AF-9376-4C8D-9426-98E9B706DD16}" srcOrd="3" destOrd="0" presId="urn:microsoft.com/office/officeart/2008/layout/LinedList"/>
    <dgm:cxn modelId="{1AB217F7-D21B-47C7-9FC8-377FA029A7C5}" type="presParOf" srcId="{41D9E2AF-9376-4C8D-9426-98E9B706DD16}" destId="{62F0967E-31F4-4D96-98E9-DD8AA9EAD517}" srcOrd="0" destOrd="0" presId="urn:microsoft.com/office/officeart/2008/layout/LinedList"/>
    <dgm:cxn modelId="{0E7BDDEF-6F28-4315-A0FA-A270E0FB2A36}" type="presParOf" srcId="{41D9E2AF-9376-4C8D-9426-98E9B706DD16}" destId="{2E50A423-2FA8-4B74-9E9D-90F3745B0943}" srcOrd="1" destOrd="0" presId="urn:microsoft.com/office/officeart/2008/layout/LinedList"/>
    <dgm:cxn modelId="{2D91C9DF-A82C-4683-AFC9-0E6BBB555933}" type="presParOf" srcId="{CD4DD99C-CB11-4B1D-8066-A25CCD1D0339}" destId="{871D59A2-2366-42AC-B28C-E0118092B633}" srcOrd="4" destOrd="0" presId="urn:microsoft.com/office/officeart/2008/layout/LinedList"/>
    <dgm:cxn modelId="{80407E5B-FE24-4F99-AC55-5FE3EB06B3D6}" type="presParOf" srcId="{CD4DD99C-CB11-4B1D-8066-A25CCD1D0339}" destId="{E3E655AF-C0A2-458A-BECE-7DD2B19368BA}" srcOrd="5" destOrd="0" presId="urn:microsoft.com/office/officeart/2008/layout/LinedList"/>
    <dgm:cxn modelId="{3B6B6CA4-90D0-4E27-AA46-C1D77B1FE75F}" type="presParOf" srcId="{E3E655AF-C0A2-458A-BECE-7DD2B19368BA}" destId="{74825625-4E18-4587-AE12-84B1F6375843}" srcOrd="0" destOrd="0" presId="urn:microsoft.com/office/officeart/2008/layout/LinedList"/>
    <dgm:cxn modelId="{8CDDBCEB-C0BF-48B8-BC1C-69B8803ACD16}" type="presParOf" srcId="{E3E655AF-C0A2-458A-BECE-7DD2B19368BA}" destId="{5F18AE49-AA92-434B-86D2-23A286CACD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B072B-E1BE-4364-A5BB-71DAC466C74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FAA53-8096-4ECA-B171-93C75DDB824B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4C1-4915-4988-B45D-62F9037CD40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Manejo de múltiples formatos de audio</a:t>
          </a:r>
        </a:p>
      </dsp:txBody>
      <dsp:txXfrm>
        <a:off x="518589" y="1265836"/>
        <a:ext cx="1582031" cy="632812"/>
      </dsp:txXfrm>
    </dsp:sp>
    <dsp:sp modelId="{AC7B1F5D-7AAD-4ADF-B167-D08FBA381E5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91CD-A12E-4549-818D-8FB29F68ED2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8FFA-57FD-46F0-BA0B-B7806197602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Transcripción de audio a texto</a:t>
          </a:r>
        </a:p>
      </dsp:txBody>
      <dsp:txXfrm>
        <a:off x="2377476" y="1265836"/>
        <a:ext cx="1582031" cy="632812"/>
      </dsp:txXfrm>
    </dsp:sp>
    <dsp:sp modelId="{CB704DAA-0619-45F5-9A87-AC32F16A3B3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66BBF-E67B-458D-AC53-71CA96F8624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53F7-C613-47A4-94EA-DC461DFF965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Traducción de transcripciones</a:t>
          </a:r>
        </a:p>
      </dsp:txBody>
      <dsp:txXfrm>
        <a:off x="4236363" y="1265836"/>
        <a:ext cx="1582031" cy="632812"/>
      </dsp:txXfrm>
    </dsp:sp>
    <dsp:sp modelId="{4E55C8EB-EA07-418E-BE5E-4A47CCBB50E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0242D-6B61-4ACD-8D20-F9F479C8DE9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C9D5-7DF5-48E1-B193-9E76D2864E61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Reproducción de archivos de audio</a:t>
          </a:r>
        </a:p>
      </dsp:txBody>
      <dsp:txXfrm>
        <a:off x="6095249" y="1265836"/>
        <a:ext cx="1582031" cy="632812"/>
      </dsp:txXfrm>
    </dsp:sp>
    <dsp:sp modelId="{4F048184-E837-4512-B25D-A725DADAD45C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6A9A-1689-486E-86F0-EFB848B5C17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DB675-9203-4EA1-8F17-0B91528FD59E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Exportación de transcripciones</a:t>
          </a:r>
        </a:p>
      </dsp:txBody>
      <dsp:txXfrm>
        <a:off x="330691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1D11C-CEA4-434D-85EE-7D4B2DB822F4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6C99A-AA5A-42AD-ABD2-AC64BCD9980F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470BB-6580-4226-8DA2-FF5ECA74A5BF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Selección múltiple de archivos</a:t>
          </a:r>
        </a:p>
      </dsp:txBody>
      <dsp:txXfrm>
        <a:off x="1357965" y="2319"/>
        <a:ext cx="3325983" cy="1175727"/>
      </dsp:txXfrm>
    </dsp:sp>
    <dsp:sp modelId="{9EE27E5F-41AE-45AE-9C5B-3CD9485E3284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B7800-3CF3-4641-B1E2-01FAA0226A1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AA553-9815-4557-A120-FF2732A5A432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Visualización en lista</a:t>
          </a:r>
        </a:p>
      </dsp:txBody>
      <dsp:txXfrm>
        <a:off x="1357965" y="1471979"/>
        <a:ext cx="3325983" cy="1175727"/>
      </dsp:txXfrm>
    </dsp:sp>
    <dsp:sp modelId="{F5D753C9-DFF9-414B-AB7B-74E24CA4F3CD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E536-DBBD-4CD7-A1D1-A96A5518FDC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FF870-EE34-4F32-9B28-CE78296DF2F1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Opción para borrar archivos</a:t>
          </a:r>
        </a:p>
      </dsp:txBody>
      <dsp:txXfrm>
        <a:off x="1357965" y="2941639"/>
        <a:ext cx="3325983" cy="1175727"/>
      </dsp:txXfrm>
    </dsp:sp>
    <dsp:sp modelId="{6F767B7F-9B63-43C4-B6D6-2B5728232E94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B6EDB-7A04-4A59-8928-4268CECC7B32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B8B89-A1B5-48AC-AF82-2B9B80F10540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Soporta formatos: MP3, WAV, FLAC, OGG, M4A, MP4, AAC</a:t>
          </a:r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CC55-6CF6-4E5F-9A3C-DF171B8E77F3}">
      <dsp:nvSpPr>
        <dsp:cNvPr id="0" name=""/>
        <dsp:cNvSpPr/>
      </dsp:nvSpPr>
      <dsp:spPr>
        <a:xfrm>
          <a:off x="509334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026A7-6D0D-459C-A651-20BA27E500C7}">
      <dsp:nvSpPr>
        <dsp:cNvPr id="0" name=""/>
        <dsp:cNvSpPr/>
      </dsp:nvSpPr>
      <dsp:spPr>
        <a:xfrm>
          <a:off x="108597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Transcripción de audio a texto</a:t>
          </a:r>
        </a:p>
      </dsp:txBody>
      <dsp:txXfrm>
        <a:off x="108597" y="1087564"/>
        <a:ext cx="1457226" cy="582890"/>
      </dsp:txXfrm>
    </dsp:sp>
    <dsp:sp modelId="{A5D3F208-E9FB-4B7B-873C-48F9F5E2F79A}">
      <dsp:nvSpPr>
        <dsp:cNvPr id="0" name=""/>
        <dsp:cNvSpPr/>
      </dsp:nvSpPr>
      <dsp:spPr>
        <a:xfrm>
          <a:off x="2221576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5EF25-CDE6-48EC-A917-9ABEE7CF82C9}">
      <dsp:nvSpPr>
        <dsp:cNvPr id="0" name=""/>
        <dsp:cNvSpPr/>
      </dsp:nvSpPr>
      <dsp:spPr>
        <a:xfrm>
          <a:off x="1820838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Soporte para múltiples idiomas</a:t>
          </a:r>
        </a:p>
      </dsp:txBody>
      <dsp:txXfrm>
        <a:off x="1820838" y="1087564"/>
        <a:ext cx="1457226" cy="582890"/>
      </dsp:txXfrm>
    </dsp:sp>
    <dsp:sp modelId="{FD1D8949-CCA4-4515-A4F8-A428CBFB2921}">
      <dsp:nvSpPr>
        <dsp:cNvPr id="0" name=""/>
        <dsp:cNvSpPr/>
      </dsp:nvSpPr>
      <dsp:spPr>
        <a:xfrm>
          <a:off x="3933817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F7F1-D7AA-4BD4-8735-9A5200E09B61}">
      <dsp:nvSpPr>
        <dsp:cNvPr id="0" name=""/>
        <dsp:cNvSpPr/>
      </dsp:nvSpPr>
      <dsp:spPr>
        <a:xfrm>
          <a:off x="3533079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Opción de traducción a otro idioma</a:t>
          </a:r>
        </a:p>
      </dsp:txBody>
      <dsp:txXfrm>
        <a:off x="3533079" y="1087564"/>
        <a:ext cx="1457226" cy="582890"/>
      </dsp:txXfrm>
    </dsp:sp>
    <dsp:sp modelId="{7BB611C1-42FD-44F2-B3A1-C61D0610035D}">
      <dsp:nvSpPr>
        <dsp:cNvPr id="0" name=""/>
        <dsp:cNvSpPr/>
      </dsp:nvSpPr>
      <dsp:spPr>
        <a:xfrm>
          <a:off x="2221576" y="2034761"/>
          <a:ext cx="655751" cy="65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409-C91A-407F-95E5-E1D62D3B4EF0}">
      <dsp:nvSpPr>
        <dsp:cNvPr id="0" name=""/>
        <dsp:cNvSpPr/>
      </dsp:nvSpPr>
      <dsp:spPr>
        <a:xfrm>
          <a:off x="1820838" y="2912826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Visualización de progreso</a:t>
          </a:r>
        </a:p>
      </dsp:txBody>
      <dsp:txXfrm>
        <a:off x="1820838" y="2912826"/>
        <a:ext cx="1457226" cy="582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906C0-885E-46D6-B2CD-76449DD70C9F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Reproducción de archivos seleccionados</a:t>
          </a:r>
        </a:p>
      </dsp:txBody>
      <dsp:txXfrm>
        <a:off x="36841" y="36841"/>
        <a:ext cx="5609181" cy="1184159"/>
      </dsp:txXfrm>
    </dsp:sp>
    <dsp:sp modelId="{FD5440A5-C9CC-4BCD-A8D5-34CF90580ABD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Controles: reproducir, pausar, reanudar, detener</a:t>
          </a:r>
        </a:p>
      </dsp:txBody>
      <dsp:txXfrm>
        <a:off x="651531" y="1504322"/>
        <a:ext cx="5460521" cy="1184159"/>
      </dsp:txXfrm>
    </dsp:sp>
    <dsp:sp modelId="{F29CBAEF-332A-4606-AA5A-5D18DA27D29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Visualización del tiempo de reproducción</a:t>
          </a:r>
        </a:p>
      </dsp:txBody>
      <dsp:txXfrm>
        <a:off x="1266221" y="2971804"/>
        <a:ext cx="5460521" cy="1184159"/>
      </dsp:txXfrm>
    </dsp:sp>
    <dsp:sp modelId="{F4583E3B-5662-46DD-BC4A-E1177AC5E28F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CA257ACA-0D86-4D8B-8EAF-69D91256DE8F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977F2-4282-4BC5-B22D-E467F88A872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111B-DA9F-49D9-87D0-B20917DDB3F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Visualización de transcripciones</a:t>
          </a:r>
        </a:p>
      </dsp:txBody>
      <dsp:txXfrm>
        <a:off x="78583" y="2435142"/>
        <a:ext cx="2399612" cy="720000"/>
      </dsp:txXfrm>
    </dsp:sp>
    <dsp:sp modelId="{47704BC8-F90F-46AB-8098-35BC45904E2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C98EC-17CD-4107-BF21-A37F2E157C9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Opción para limpiar el área de texto</a:t>
          </a:r>
        </a:p>
      </dsp:txBody>
      <dsp:txXfrm>
        <a:off x="2898129" y="2435142"/>
        <a:ext cx="2399612" cy="720000"/>
      </dsp:txXfrm>
    </dsp:sp>
    <dsp:sp modelId="{967B1123-8208-41AC-94B6-6FE8240A11D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445E-F039-4470-BDB0-9E2397DCBE8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Exportación a archivo de texto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BE72-D1CC-4EE3-8A8E-A78043FC61D3}">
      <dsp:nvSpPr>
        <dsp:cNvPr id="0" name=""/>
        <dsp:cNvSpPr/>
      </dsp:nvSpPr>
      <dsp:spPr>
        <a:xfrm>
          <a:off x="0" y="1764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C544A-599E-41C6-96E5-401DD6A779D2}">
      <dsp:nvSpPr>
        <dsp:cNvPr id="0" name=""/>
        <dsp:cNvSpPr/>
      </dsp:nvSpPr>
      <dsp:spPr>
        <a:xfrm>
          <a:off x="0" y="1764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Python como lenguaje principal</a:t>
          </a:r>
        </a:p>
      </dsp:txBody>
      <dsp:txXfrm>
        <a:off x="0" y="1764"/>
        <a:ext cx="3485179" cy="1203206"/>
      </dsp:txXfrm>
    </dsp:sp>
    <dsp:sp modelId="{5727D2E3-68B9-4560-A522-31BE7AF7D144}">
      <dsp:nvSpPr>
        <dsp:cNvPr id="0" name=""/>
        <dsp:cNvSpPr/>
      </dsp:nvSpPr>
      <dsp:spPr>
        <a:xfrm>
          <a:off x="0" y="1204971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0967E-31F4-4D96-98E9-DD8AA9EAD517}">
      <dsp:nvSpPr>
        <dsp:cNvPr id="0" name=""/>
        <dsp:cNvSpPr/>
      </dsp:nvSpPr>
      <dsp:spPr>
        <a:xfrm>
          <a:off x="0" y="1204971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Tkinter para la interfaz gráfica</a:t>
          </a:r>
        </a:p>
      </dsp:txBody>
      <dsp:txXfrm>
        <a:off x="0" y="1204971"/>
        <a:ext cx="3485179" cy="1203206"/>
      </dsp:txXfrm>
    </dsp:sp>
    <dsp:sp modelId="{871D59A2-2366-42AC-B28C-E0118092B633}">
      <dsp:nvSpPr>
        <dsp:cNvPr id="0" name=""/>
        <dsp:cNvSpPr/>
      </dsp:nvSpPr>
      <dsp:spPr>
        <a:xfrm>
          <a:off x="0" y="2408177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825625-4E18-4587-AE12-84B1F6375843}">
      <dsp:nvSpPr>
        <dsp:cNvPr id="0" name=""/>
        <dsp:cNvSpPr/>
      </dsp:nvSpPr>
      <dsp:spPr>
        <a:xfrm>
          <a:off x="0" y="2408177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Bibliotecas: speech_recognition, pydub, googletrans, pygame</a:t>
          </a:r>
        </a:p>
      </dsp:txBody>
      <dsp:txXfrm>
        <a:off x="0" y="2408177"/>
        <a:ext cx="3485179" cy="120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" y="1524951"/>
            <a:ext cx="4059233" cy="364059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AUDIOTEXT</a:t>
            </a:r>
            <a:br>
              <a:rPr lang="en-US" sz="6000" dirty="0"/>
            </a:br>
            <a:r>
              <a:rPr lang="en-US" sz="3600" err="1">
                <a:solidFill>
                  <a:srgbClr val="FFFFFF"/>
                </a:solidFill>
              </a:rPr>
              <a:t>Convertidor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err="1">
                <a:solidFill>
                  <a:srgbClr val="FFFFFF"/>
                </a:solidFill>
              </a:rPr>
              <a:t>Formatos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err="1">
                <a:solidFill>
                  <a:srgbClr val="FFFFFF"/>
                </a:solidFill>
              </a:rPr>
              <a:t>Transcriptor</a:t>
            </a:r>
            <a:r>
              <a:rPr lang="en-US" sz="3600" dirty="0">
                <a:solidFill>
                  <a:srgbClr val="FFFFFF"/>
                </a:solidFill>
              </a:rPr>
              <a:t> de Audio a </a:t>
            </a:r>
            <a:r>
              <a:rPr lang="en-US" sz="3600" err="1">
                <a:solidFill>
                  <a:srgbClr val="FFFFFF"/>
                </a:solidFill>
              </a:rPr>
              <a:t>Texto</a:t>
            </a:r>
            <a:r>
              <a:rPr lang="en-US" sz="3600" dirty="0">
                <a:solidFill>
                  <a:srgbClr val="FFFFFF"/>
                </a:solidFill>
              </a:rPr>
              <a:t> y Traductor</a:t>
            </a:r>
            <a:endParaRPr lang="en-US" sz="3600" dirty="0" err="1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24D09694-A6DF-E509-2739-3E8A254F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0193" y="1834073"/>
            <a:ext cx="4248100" cy="42481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7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Tecnologías Utilizadas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AC421-172C-2E2C-0963-F86143A2E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0" r="135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365B285-D72F-D5C1-6D6B-3A1F0D60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19892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en-US" sz="4500"/>
              <a:t>¡Gracias por su atención!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F7DDEB7-A601-50FC-C2B5-AFBE0A81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2" r="45275" b="-2"/>
          <a:stretch/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El Transcriptor de Audio a Texto está diseñado para facilitar</a:t>
            </a:r>
          </a:p>
          <a:p>
            <a:pPr>
              <a:defRPr sz="1800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la conversión de audio a texto con funciones adicionales útiles.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Características Principales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C8E879-6DE6-176C-C64D-DC977617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100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r>
              <a:rPr lang="en-US" sz="6000"/>
              <a:t>Manejo de Archivos de Audio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25521-8ED5-5CE0-EBAD-ED8847AB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78515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2EC207-8F9D-4774-AF6B-B1BCCB5B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86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Transcripción y Traducción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526812-B7EC-0371-41D2-D115099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7" r="64195" b="4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A79E0-D291-4686-BFC6-60C30EF77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171883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9CED5B-2E7C-4F50-8776-C506AB57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2" r="14283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Reproducción de Audio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DD99F0-6BB1-D88A-B82B-0E244C93C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302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Manejo de Texto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5489499-F5FA-8F54-05FA-C6F880E3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412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14C2F8-9EE2-4756-B1A8-AE2E3C816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2040"/>
          <a:stretch/>
        </p:blipFill>
        <p:spPr>
          <a:xfrm>
            <a:off x="342900" y="1370937"/>
            <a:ext cx="8458200" cy="41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201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AUDIOTEXT Convertidor de Formatos, Transcriptor de Audio a Texto y Traductor</vt:lpstr>
      <vt:lpstr>Características Principales</vt:lpstr>
      <vt:lpstr>Manejo de Archivos de Audio</vt:lpstr>
      <vt:lpstr>PowerPoint Presentation</vt:lpstr>
      <vt:lpstr>Transcripción y Traducción</vt:lpstr>
      <vt:lpstr>PowerPoint Presentation</vt:lpstr>
      <vt:lpstr>Reproducción de Audio</vt:lpstr>
      <vt:lpstr>Manejo de Texto</vt:lpstr>
      <vt:lpstr>PowerPoint Presentation</vt:lpstr>
      <vt:lpstr>Tecnologías Utilizadas</vt:lpstr>
      <vt:lpstr>¡Gracias por su atención!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Transcriptor de Audio a Texto</dc:title>
  <dc:subject/>
  <dc:creator/>
  <cp:keywords/>
  <dc:description>generated using python-pptx</dc:description>
  <cp:lastModifiedBy>PSA</cp:lastModifiedBy>
  <cp:revision>104</cp:revision>
  <dcterms:created xsi:type="dcterms:W3CDTF">2013-01-27T09:14:16Z</dcterms:created>
  <dcterms:modified xsi:type="dcterms:W3CDTF">2024-07-17T19:10:53Z</dcterms:modified>
  <cp:category/>
</cp:coreProperties>
</file>