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24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10FEF04-9FA2-4DD8-EC29-60D92C72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78883" y="-4329"/>
            <a:ext cx="5265119" cy="6869586"/>
            <a:chOff x="5171844" y="-11586"/>
            <a:chExt cx="7020159" cy="68695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B4A5D8B-34EC-D352-BE87-4809E4CE4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71848" y="-11580"/>
              <a:ext cx="7020152" cy="686957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11AD96-CCBD-9812-0D19-0E7C7A79E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351336" y="876304"/>
              <a:ext cx="5840664" cy="5981696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AF89D92-20DD-C8E9-DF7A-988B09642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71844" y="-11586"/>
              <a:ext cx="5171848" cy="6869586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alpha val="70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F78F10-63E0-611E-AC78-66E24EA30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42356" y="708353"/>
              <a:ext cx="6869583" cy="5429710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1021" y="1536179"/>
            <a:ext cx="3740844" cy="2135125"/>
          </a:xfrm>
        </p:spPr>
        <p:txBody>
          <a:bodyPr>
            <a:normAutofit/>
          </a:bodyPr>
          <a:lstStyle/>
          <a:p>
            <a:r>
              <a:rPr lang="es-MX" sz="3500">
                <a:solidFill>
                  <a:srgbClr val="FFFFFF"/>
                </a:solidFill>
              </a:rPr>
              <a:t>Optimización de Transcripción de Audio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1021" y="3930447"/>
            <a:ext cx="3740844" cy="1263985"/>
          </a:xfrm>
        </p:spPr>
        <p:txBody>
          <a:bodyPr>
            <a:normAutofit/>
          </a:bodyPr>
          <a:lstStyle/>
          <a:p>
            <a:r>
              <a:rPr lang="es-MX" sz="1700" dirty="0">
                <a:solidFill>
                  <a:srgbClr val="FFFFFF"/>
                </a:solidFill>
              </a:rPr>
              <a:t>Desarrollo de un programa para la conversión y transcripción automatizada</a:t>
            </a:r>
          </a:p>
        </p:txBody>
      </p:sp>
      <p:pic>
        <p:nvPicPr>
          <p:cNvPr id="5" name="Picture 4" descr="Torno CNC funcionando">
            <a:extLst>
              <a:ext uri="{FF2B5EF4-FFF2-40B4-BE49-F238E27FC236}">
                <a16:creationId xmlns:a16="http://schemas.microsoft.com/office/drawing/2014/main" id="{FF1D9B32-5C91-93FC-672F-877F7CFA77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158" r="11131"/>
          <a:stretch/>
        </p:blipFill>
        <p:spPr>
          <a:xfrm>
            <a:off x="20" y="-7622"/>
            <a:ext cx="3878866" cy="68656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3321" y="329184"/>
            <a:ext cx="4688333" cy="1783080"/>
          </a:xfrm>
        </p:spPr>
        <p:txBody>
          <a:bodyPr anchor="b">
            <a:normAutofit/>
          </a:bodyPr>
          <a:lstStyle/>
          <a:p>
            <a:r>
              <a:rPr lang="es-ES" sz="4700"/>
              <a:t>Conversión de Audio</a:t>
            </a:r>
          </a:p>
        </p:txBody>
      </p:sp>
      <p:pic>
        <p:nvPicPr>
          <p:cNvPr id="5" name="Picture 4" descr="Gráfico en un documento con un bolígrafo">
            <a:extLst>
              <a:ext uri="{FF2B5EF4-FFF2-40B4-BE49-F238E27FC236}">
                <a16:creationId xmlns:a16="http://schemas.microsoft.com/office/drawing/2014/main" id="{E955DFA3-4355-E1D2-ED93-661557DDED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862" r="26140" b="-1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321" y="2706624"/>
            <a:ext cx="4688333" cy="3483864"/>
          </a:xfrm>
        </p:spPr>
        <p:txBody>
          <a:bodyPr>
            <a:normAutofit/>
          </a:bodyPr>
          <a:lstStyle/>
          <a:p>
            <a:r>
              <a:rPr lang="es-MX" sz="1900"/>
              <a:t> Conversión de archivos de audio a formato WMA</a:t>
            </a:r>
          </a:p>
          <a:p>
            <a:r>
              <a:rPr lang="es-MX" sz="1900"/>
              <a:t> Conversión a mono y reducción de interferencia</a:t>
            </a:r>
          </a:p>
          <a:p>
            <a:r>
              <a:rPr lang="es-MX" sz="1900"/>
              <a:t> Segmentación en partes de 10 segundos para mejorar precisión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3321" y="329184"/>
            <a:ext cx="4688333" cy="1783080"/>
          </a:xfrm>
        </p:spPr>
        <p:txBody>
          <a:bodyPr anchor="b">
            <a:normAutofit/>
          </a:bodyPr>
          <a:lstStyle/>
          <a:p>
            <a:r>
              <a:rPr lang="es-ES" sz="4700"/>
              <a:t>Transcripción y Traducción</a:t>
            </a:r>
          </a:p>
        </p:txBody>
      </p:sp>
      <p:pic>
        <p:nvPicPr>
          <p:cNvPr id="5" name="Picture 4" descr="Gafas encima de un libro">
            <a:extLst>
              <a:ext uri="{FF2B5EF4-FFF2-40B4-BE49-F238E27FC236}">
                <a16:creationId xmlns:a16="http://schemas.microsoft.com/office/drawing/2014/main" id="{F75844D2-46FC-6509-37F9-DE13DB79FA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462" r="45794" b="-1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321" y="2706624"/>
            <a:ext cx="4688333" cy="1739854"/>
          </a:xfrm>
        </p:spPr>
        <p:txBody>
          <a:bodyPr>
            <a:normAutofit/>
          </a:bodyPr>
          <a:lstStyle/>
          <a:p>
            <a:r>
              <a:rPr lang="es-MX" sz="1900" dirty="0"/>
              <a:t> Configuración de idiomas de entrada y salida</a:t>
            </a:r>
          </a:p>
          <a:p>
            <a:r>
              <a:rPr lang="es-MX" sz="1900" dirty="0"/>
              <a:t> Ejemplo: Transcripción en inglés y traducción al español y otros idiomas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299" y="548464"/>
            <a:ext cx="5098906" cy="1675623"/>
          </a:xfrm>
        </p:spPr>
        <p:txBody>
          <a:bodyPr anchor="b">
            <a:normAutofit/>
          </a:bodyPr>
          <a:lstStyle/>
          <a:p>
            <a:r>
              <a:rPr lang="es-MX" sz="3500"/>
              <a:t>Revisión y Exportación de Texto</a:t>
            </a:r>
          </a:p>
        </p:txBody>
      </p:sp>
      <p:pic>
        <p:nvPicPr>
          <p:cNvPr id="5" name="Picture 4" descr="Tablero analógico mostrando información de vuelos">
            <a:extLst>
              <a:ext uri="{FF2B5EF4-FFF2-40B4-BE49-F238E27FC236}">
                <a16:creationId xmlns:a16="http://schemas.microsoft.com/office/drawing/2014/main" id="{51BE7738-E88F-1742-1F35-CB47FB66E7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186" r="37180" b="-1"/>
          <a:stretch/>
        </p:blipFill>
        <p:spPr>
          <a:xfrm>
            <a:off x="20" y="10"/>
            <a:ext cx="3147352" cy="6857990"/>
          </a:xfrm>
          <a:prstGeom prst="rect">
            <a:avLst/>
          </a:prstGeom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0" y="2409830"/>
            <a:ext cx="5098904" cy="3705217"/>
          </a:xfrm>
        </p:spPr>
        <p:txBody>
          <a:bodyPr>
            <a:normAutofit/>
          </a:bodyPr>
          <a:lstStyle/>
          <a:p>
            <a:r>
              <a:rPr lang="es-MX" sz="1700"/>
              <a:t> Texto transcrito con marcas de tiempo</a:t>
            </a:r>
          </a:p>
          <a:p>
            <a:r>
              <a:rPr lang="es-MX" sz="1700"/>
              <a:t> Reproducción del audio para comparar con la transcripción</a:t>
            </a:r>
          </a:p>
          <a:p>
            <a:r>
              <a:rPr lang="es-MX" sz="1700"/>
              <a:t> Exportación a archivo .txt para manipulación externa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s-ES" sz="3500"/>
              <a:t>Eficiencia del Programa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99" y="2285999"/>
            <a:ext cx="3485179" cy="3613149"/>
          </a:xfrm>
        </p:spPr>
        <p:txBody>
          <a:bodyPr anchor="ctr">
            <a:normAutofit/>
          </a:bodyPr>
          <a:lstStyle/>
          <a:p>
            <a:r>
              <a:rPr lang="es-MX" sz="1700" dirty="0"/>
              <a:t> Ahorro de tiempo en comparación con la transcripción manual</a:t>
            </a:r>
          </a:p>
          <a:p>
            <a:r>
              <a:rPr lang="es-MX" sz="1700" dirty="0"/>
              <a:t> Ejemplo: Transcripción de 7 minutos, tiempo estimado de ahorro</a:t>
            </a:r>
          </a:p>
          <a:p>
            <a:r>
              <a:rPr lang="es-MX" sz="1700" dirty="0"/>
              <a:t> Rendimiento dependiente del hardware de la PC</a:t>
            </a:r>
          </a:p>
        </p:txBody>
      </p:sp>
      <p:pic>
        <p:nvPicPr>
          <p:cNvPr id="5" name="Picture 4" descr="Escritorio con elementos de productividad">
            <a:extLst>
              <a:ext uri="{FF2B5EF4-FFF2-40B4-BE49-F238E27FC236}">
                <a16:creationId xmlns:a16="http://schemas.microsoft.com/office/drawing/2014/main" id="{0BC8E47E-67D9-C9E5-DEED-8670E82631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350" r="20100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60045"/>
            <a:ext cx="4694659" cy="573405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99"/>
          <a:stretch/>
        </p:blipFill>
        <p:spPr>
          <a:xfrm>
            <a:off x="-1" y="857250"/>
            <a:ext cx="9144001" cy="5734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578" y="1257300"/>
            <a:ext cx="3988849" cy="1381125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000000"/>
                </a:solidFill>
              </a:rPr>
              <a:t>Conclusiones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5" y="1468363"/>
            <a:ext cx="4180922" cy="4515805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FAAB0BD4-0BD0-EB76-374B-805948521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490" y="2079067"/>
            <a:ext cx="3026740" cy="302674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0579" y="2947260"/>
            <a:ext cx="4003614" cy="2927188"/>
          </a:xfrm>
        </p:spPr>
        <p:txBody>
          <a:bodyPr anchor="ctr">
            <a:normAutofit/>
          </a:bodyPr>
          <a:lstStyle/>
          <a:p>
            <a:r>
              <a:rPr lang="es-MX" sz="1500" dirty="0">
                <a:solidFill>
                  <a:srgbClr val="000000"/>
                </a:solidFill>
              </a:rPr>
              <a:t> Beneficios del programa: precisión y eficiencia</a:t>
            </a:r>
          </a:p>
          <a:p>
            <a:r>
              <a:rPr lang="es-MX" sz="1500" dirty="0">
                <a:solidFill>
                  <a:srgbClr val="000000"/>
                </a:solidFill>
              </a:rPr>
              <a:t> Mejora significativa en la transcripción de audio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149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Optimización de Transcripción de Audio</vt:lpstr>
      <vt:lpstr>Conversión de Audio</vt:lpstr>
      <vt:lpstr>Transcripción y Traducción</vt:lpstr>
      <vt:lpstr>Revisión y Exportación de Texto</vt:lpstr>
      <vt:lpstr>Eficiencia del Programa</vt:lpstr>
      <vt:lpstr>Conclusiones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Jonathan Correa</cp:lastModifiedBy>
  <cp:revision>3</cp:revision>
  <dcterms:created xsi:type="dcterms:W3CDTF">2013-01-27T09:14:16Z</dcterms:created>
  <dcterms:modified xsi:type="dcterms:W3CDTF">2024-08-16T01:46:41Z</dcterms:modified>
  <cp:category/>
</cp:coreProperties>
</file>