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82E5-1597-4D68-ABF2-C5625A3F5FEA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38F81-3A5B-49FC-B40F-67DC0DA8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99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82E5-1597-4D68-ABF2-C5625A3F5FEA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38F81-3A5B-49FC-B40F-67DC0DA8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10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82E5-1597-4D68-ABF2-C5625A3F5FEA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38F81-3A5B-49FC-B40F-67DC0DA8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642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82E5-1597-4D68-ABF2-C5625A3F5FEA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38F81-3A5B-49FC-B40F-67DC0DA8C37F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178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82E5-1597-4D68-ABF2-C5625A3F5FEA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38F81-3A5B-49FC-B40F-67DC0DA8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95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82E5-1597-4D68-ABF2-C5625A3F5FEA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38F81-3A5B-49FC-B40F-67DC0DA8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958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82E5-1597-4D68-ABF2-C5625A3F5FEA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38F81-3A5B-49FC-B40F-67DC0DA8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793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82E5-1597-4D68-ABF2-C5625A3F5FEA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38F81-3A5B-49FC-B40F-67DC0DA8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237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82E5-1597-4D68-ABF2-C5625A3F5FEA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38F81-3A5B-49FC-B40F-67DC0DA8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78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82E5-1597-4D68-ABF2-C5625A3F5FEA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38F81-3A5B-49FC-B40F-67DC0DA8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7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82E5-1597-4D68-ABF2-C5625A3F5FEA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38F81-3A5B-49FC-B40F-67DC0DA8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58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82E5-1597-4D68-ABF2-C5625A3F5FEA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38F81-3A5B-49FC-B40F-67DC0DA8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45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82E5-1597-4D68-ABF2-C5625A3F5FEA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38F81-3A5B-49FC-B40F-67DC0DA8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4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82E5-1597-4D68-ABF2-C5625A3F5FEA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38F81-3A5B-49FC-B40F-67DC0DA8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276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82E5-1597-4D68-ABF2-C5625A3F5FEA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38F81-3A5B-49FC-B40F-67DC0DA8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97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82E5-1597-4D68-ABF2-C5625A3F5FEA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38F81-3A5B-49FC-B40F-67DC0DA8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71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82E5-1597-4D68-ABF2-C5625A3F5FEA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38F81-3A5B-49FC-B40F-67DC0DA8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51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78F82E5-1597-4D68-ABF2-C5625A3F5FEA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38F81-3A5B-49FC-B40F-67DC0DA8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9687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B11D9-CD8E-4E30-8F0B-4AFDC5F74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1791" y="352168"/>
            <a:ext cx="9620137" cy="3329581"/>
          </a:xfrm>
        </p:spPr>
        <p:txBody>
          <a:bodyPr/>
          <a:lstStyle/>
          <a:p>
            <a:pPr algn="ctr"/>
            <a:r>
              <a:rPr lang="pt-BR" sz="5400" dirty="0">
                <a:latin typeface="Berlin Sans FB" panose="020E0602020502020306" pitchFamily="34" charset="0"/>
              </a:rPr>
              <a:t>Projeto de Desenvolvimento</a:t>
            </a:r>
            <a:br>
              <a:rPr lang="pt-BR" sz="5400" dirty="0">
                <a:latin typeface="Berlin Sans FB" panose="020E0602020502020306" pitchFamily="34" charset="0"/>
              </a:rPr>
            </a:br>
            <a:r>
              <a:rPr lang="pt-BR" sz="5400" dirty="0">
                <a:latin typeface="Berlin Sans FB" panose="020E0602020502020306" pitchFamily="34" charset="0"/>
              </a:rPr>
              <a:t>Equipe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81B3E7-73BA-41C0-B166-44D97F6A4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0" y="4703240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latin typeface="Berlin Sans FB Demi" panose="020E0802020502020306" pitchFamily="34" charset="0"/>
              </a:rPr>
              <a:t>PWA - Controlei</a:t>
            </a:r>
          </a:p>
        </p:txBody>
      </p:sp>
    </p:spTree>
    <p:extLst>
      <p:ext uri="{BB962C8B-B14F-4D97-AF65-F5344CB8AC3E}">
        <p14:creationId xmlns:p14="http://schemas.microsoft.com/office/powerpoint/2010/main" val="3524564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9218DB-BE90-4719-AAD9-25D94FBE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30296"/>
            <a:ext cx="9404723" cy="1400530"/>
          </a:xfrm>
        </p:spPr>
        <p:txBody>
          <a:bodyPr/>
          <a:lstStyle/>
          <a:p>
            <a:r>
              <a:rPr lang="pt-BR" dirty="0">
                <a:latin typeface="Berlin Sans FB" panose="020E0602020502020306" pitchFamily="34" charset="0"/>
              </a:rPr>
              <a:t>ELEVATOR PITCH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26739B-D29E-44D7-A5D6-AD03A221F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Para o </a:t>
            </a:r>
            <a:r>
              <a:rPr lang="pt-BR" dirty="0"/>
              <a:t>Compulsivo em gastar que existe dentro de você</a:t>
            </a:r>
          </a:p>
          <a:p>
            <a:r>
              <a:rPr lang="pt-BR" b="1" dirty="0">
                <a:solidFill>
                  <a:schemeClr val="bg1"/>
                </a:solidFill>
              </a:rPr>
              <a:t>Que tem </a:t>
            </a:r>
            <a:r>
              <a:rPr lang="pt-BR" dirty="0"/>
              <a:t>a necessidade de controlar melhor os seus gastos</a:t>
            </a:r>
          </a:p>
          <a:p>
            <a:r>
              <a:rPr lang="pt-BR" b="1" dirty="0">
                <a:solidFill>
                  <a:schemeClr val="bg1"/>
                </a:solidFill>
              </a:rPr>
              <a:t>O </a:t>
            </a:r>
            <a:r>
              <a:rPr lang="pt-BR" dirty="0"/>
              <a:t>Controlei</a:t>
            </a:r>
          </a:p>
          <a:p>
            <a:r>
              <a:rPr lang="pt-BR" b="1" dirty="0">
                <a:solidFill>
                  <a:schemeClr val="bg1"/>
                </a:solidFill>
              </a:rPr>
              <a:t>É um </a:t>
            </a:r>
            <a:r>
              <a:rPr lang="pt-BR" dirty="0"/>
              <a:t>Gerenciador de gastos</a:t>
            </a:r>
          </a:p>
          <a:p>
            <a:r>
              <a:rPr lang="pt-BR" b="1" dirty="0">
                <a:solidFill>
                  <a:schemeClr val="bg1"/>
                </a:solidFill>
              </a:rPr>
              <a:t>Que </a:t>
            </a:r>
            <a:r>
              <a:rPr lang="pt-BR" dirty="0"/>
              <a:t>vai te auxiliar a não gastar mais do que ganha</a:t>
            </a:r>
          </a:p>
          <a:p>
            <a:r>
              <a:rPr lang="pt-BR" b="1" dirty="0">
                <a:solidFill>
                  <a:schemeClr val="bg1"/>
                </a:solidFill>
              </a:rPr>
              <a:t>Ao Contrario </a:t>
            </a:r>
            <a:r>
              <a:rPr lang="pt-BR" dirty="0"/>
              <a:t>de fazer seu controle em planilhas e agendas de papel e ou utilizar outros softwares complexos</a:t>
            </a:r>
          </a:p>
          <a:p>
            <a:r>
              <a:rPr lang="pt-BR" b="1" dirty="0">
                <a:solidFill>
                  <a:schemeClr val="bg1"/>
                </a:solidFill>
              </a:rPr>
              <a:t>Nosso Produto </a:t>
            </a:r>
            <a:r>
              <a:rPr lang="pt-BR" dirty="0"/>
              <a:t>auxilia a ter seus gastos na palma da sua mão de forma simples e pratica e a não gastar mais do que deve e ainda terminar o mês no azul</a:t>
            </a:r>
          </a:p>
        </p:txBody>
      </p:sp>
    </p:spTree>
    <p:extLst>
      <p:ext uri="{BB962C8B-B14F-4D97-AF65-F5344CB8AC3E}">
        <p14:creationId xmlns:p14="http://schemas.microsoft.com/office/powerpoint/2010/main" val="106354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1ADE3-143D-4A37-906D-8D9B3EF5D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3483" y="156156"/>
            <a:ext cx="9404723" cy="1400530"/>
          </a:xfrm>
        </p:spPr>
        <p:txBody>
          <a:bodyPr/>
          <a:lstStyle/>
          <a:p>
            <a:r>
              <a:rPr lang="pt-BR" dirty="0">
                <a:latin typeface="Berlin Sans FB" panose="020E0602020502020306" pitchFamily="34" charset="0"/>
              </a:rPr>
              <a:t>Tabela Comparativa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3E5B683-C091-4397-84DA-E963E3E94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5883" y="2044400"/>
            <a:ext cx="7356105" cy="4195762"/>
          </a:xfrm>
        </p:spPr>
      </p:pic>
    </p:spTree>
    <p:extLst>
      <p:ext uri="{BB962C8B-B14F-4D97-AF65-F5344CB8AC3E}">
        <p14:creationId xmlns:p14="http://schemas.microsoft.com/office/powerpoint/2010/main" val="4292351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</TotalTime>
  <Words>101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Berlin Sans FB</vt:lpstr>
      <vt:lpstr>Berlin Sans FB Demi</vt:lpstr>
      <vt:lpstr>Century Gothic</vt:lpstr>
      <vt:lpstr>Wingdings 3</vt:lpstr>
      <vt:lpstr>Íon</vt:lpstr>
      <vt:lpstr>Projeto de Desenvolvimento Equipe 1</vt:lpstr>
      <vt:lpstr>ELEVATOR PITCH</vt:lpstr>
      <vt:lpstr>Tabela Comparativa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Desenvolvimento Equipe 1</dc:title>
  <dc:creator>Jonatha</dc:creator>
  <cp:lastModifiedBy>Jonatha</cp:lastModifiedBy>
  <cp:revision>1</cp:revision>
  <dcterms:created xsi:type="dcterms:W3CDTF">2021-09-02T00:25:04Z</dcterms:created>
  <dcterms:modified xsi:type="dcterms:W3CDTF">2021-09-02T01:02:57Z</dcterms:modified>
</cp:coreProperties>
</file>