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9" r:id="rId6"/>
    <p:sldId id="260" r:id="rId7"/>
    <p:sldId id="261" r:id="rId8"/>
    <p:sldId id="266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6600"/>
    <a:srgbClr val="6D8EAD"/>
    <a:srgbClr val="1F3447"/>
    <a:srgbClr val="EAE9DE"/>
    <a:srgbClr val="CFCDB4"/>
    <a:srgbClr val="FF9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7867-C70D-44A0-BA65-D7AD5B58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7FD47-0628-4BA7-AB32-B9148626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78320-976B-4DD7-8D72-95AC729A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00D8D-4248-4902-AF72-B63D50DD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E916A-D42E-4327-A432-C7B8C7C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76A5-72E0-4B42-A4D1-C2915CC7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04606A-3A37-476D-86C1-BE0422B7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7C35-DCE5-4978-AAA9-DAEC740E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BAF95-71B0-45AF-BE58-40FCE2B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A56F0-87FE-4A76-BAB5-A2C9BC24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E8AF4-E07A-453D-B214-F388A1D8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8B1EB-3550-4432-9B3E-41D63332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B9DE9-A35F-467C-BB93-F57B47BF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D44E2-7B4B-432E-BB78-E662E204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C5499-BDC8-4E3E-9F4E-C543A0EB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71E7-1AD9-4132-B75C-781FE10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3C809-3F3B-404B-9884-9A7EBE5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2B313-6281-4E3E-9696-8321BD8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FA97-D183-436A-BAA3-2B4E2D9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9A31A-5EC8-4A62-B9D9-1F9E10D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6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33AB-FF38-43E8-B815-5A4B7048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5CE44-D614-4A94-A30E-0589CD3B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50496-17F9-485E-A6B2-24A46F2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F59F8-6BDC-486B-8675-6DACE736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DD343-537D-4E64-8972-388870B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5F8DE-6B2E-4168-8E05-7D88348C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54082-85B6-42CC-9B0A-0B300EDF3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37A89-659A-47D1-B6FE-FDED7545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AFC33-6EAA-4FF3-A81E-2E32DEA8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AA1CC9-6D7D-4D9B-A2B2-F899652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1B51A-AA48-4825-AD10-CC7CF349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92B8-46E5-4182-A2BA-6D766EC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F487C-3D40-4D71-AE2A-ED1ADF74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CD7D7C-96C3-4C17-86B7-37967666D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3989EE-5711-43BC-8BDB-6E4A4DD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BCF15C-C395-4F20-ABA0-2947A20F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5E78B-161A-4ABF-B7EE-D662F823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771CF-28BD-42D3-809A-AF401049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909042-7E9F-49B0-B020-610A06A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141F-6A8F-47D8-A379-E713F7A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D55BAE-F919-45DA-8E42-213721D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D8C92-9C33-4053-A6C7-6A6EAAF1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C01E84-05DF-465C-A059-901534D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5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A5AE62-C02D-4372-84A0-DEBCFEF1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DED20B-96D8-4878-99DF-C917029F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E4C67B-6FBB-4522-9FB1-E05AB35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BDEB-C54B-4155-9F85-8334C1C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45BC2-EE31-4CD0-8836-BC8E789E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4009E1-0F12-421A-8174-BC435AF5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6F70-76BD-478B-8633-F50BD10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A6D25-0D5F-4C36-8A4D-F87B7B4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F720C-4BFD-4B35-9B3E-68A1448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0200-8DB4-4598-A5FA-65B748AB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327466-67FD-438A-878E-64602688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3E5CA-2D9C-4E08-A86A-B96C9018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4ACC2E-8800-4B26-A0E6-40D48A7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0C8F-0CAE-42EF-AC7F-46810CCF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F8596-C65F-48B5-8F39-D21EBEC7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1B1604-03F8-4E1E-BB8F-6B8AD07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5771C-7E90-4D75-8D1A-CAC289BB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103B-E007-493D-AE6B-80ADB441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CF92-F7C5-41F4-B4D1-9BF7DA2B3F5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EADA7-AAD7-4C7A-9C42-C50E39C7F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8C5C1-0271-49A6-B749-5573B175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847F-1735-4226-B9ED-9A42BE7720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77F638-07D7-4EE0-A018-F5F0401CC0AC}"/>
              </a:ext>
            </a:extLst>
          </p:cNvPr>
          <p:cNvSpPr/>
          <p:nvPr/>
        </p:nvSpPr>
        <p:spPr>
          <a:xfrm>
            <a:off x="10093832" y="1079856"/>
            <a:ext cx="1675540" cy="57781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Senac-RS | Cursos de Formação e Aperfeicoamento, Técnicos, Graduação,  Pós-Graduação e Extensão">
            <a:extLst>
              <a:ext uri="{FF2B5EF4-FFF2-40B4-BE49-F238E27FC236}">
                <a16:creationId xmlns:a16="http://schemas.microsoft.com/office/drawing/2014/main" id="{55FF5A6E-26D8-4E4D-B9B5-F0E9C30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0" y="135962"/>
            <a:ext cx="1233334" cy="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E71D80-945C-4B86-BD11-C1506EE3C596}"/>
              </a:ext>
            </a:extLst>
          </p:cNvPr>
          <p:cNvSpPr txBox="1"/>
          <p:nvPr/>
        </p:nvSpPr>
        <p:spPr>
          <a:xfrm>
            <a:off x="0" y="1237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Curso de Análise e Desenvolvimento de Sistemas</a:t>
            </a:r>
          </a:p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Projeto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41958-8DCB-4063-82EB-982B1A163A1F}"/>
              </a:ext>
            </a:extLst>
          </p:cNvPr>
          <p:cNvSpPr txBox="1"/>
          <p:nvPr/>
        </p:nvSpPr>
        <p:spPr>
          <a:xfrm>
            <a:off x="0" y="63219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Porto Alegre, 20 de outubro de 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DB9A16-DA52-4E0C-B90B-65FF8F0CC78F}"/>
              </a:ext>
            </a:extLst>
          </p:cNvPr>
          <p:cNvSpPr txBox="1"/>
          <p:nvPr/>
        </p:nvSpPr>
        <p:spPr>
          <a:xfrm>
            <a:off x="197260" y="4943445"/>
            <a:ext cx="825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Alunos: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F9BD56-C6C3-4A64-BDC7-A9D0059AF06F}"/>
              </a:ext>
            </a:extLst>
          </p:cNvPr>
          <p:cNvSpPr txBox="1"/>
          <p:nvPr/>
        </p:nvSpPr>
        <p:spPr>
          <a:xfrm>
            <a:off x="1966451" y="2628780"/>
            <a:ext cx="8259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1F3447"/>
                </a:solidFill>
                <a:latin typeface="Bierstadt" panose="020B0004020202020204" pitchFamily="34" charset="0"/>
              </a:rPr>
              <a:t>Controlei</a:t>
            </a:r>
          </a:p>
          <a:p>
            <a:pPr algn="ctr"/>
            <a:r>
              <a:rPr lang="pt-BR" sz="2800" dirty="0">
                <a:solidFill>
                  <a:srgbClr val="1F3447"/>
                </a:solidFill>
                <a:latin typeface="Bierstadt" panose="020B0004020202020204" pitchFamily="34" charset="0"/>
              </a:rPr>
              <a:t>Carteira Digital</a:t>
            </a:r>
            <a:r>
              <a:rPr lang="pt-BR" sz="1600" dirty="0">
                <a:solidFill>
                  <a:srgbClr val="1F3447"/>
                </a:solidFill>
                <a:latin typeface="Bierstadt" panose="020B0004020202020204" pitchFamily="34" charset="0"/>
              </a:rPr>
              <a:t>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8CDA72-C1C3-4DBF-BA1D-8786284ABAD2}"/>
              </a:ext>
            </a:extLst>
          </p:cNvPr>
          <p:cNvSpPr/>
          <p:nvPr/>
        </p:nvSpPr>
        <p:spPr>
          <a:xfrm>
            <a:off x="10746671" y="527309"/>
            <a:ext cx="1283109" cy="633069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BB6D057-B6C6-4012-A355-0632F1368FE5}"/>
              </a:ext>
            </a:extLst>
          </p:cNvPr>
          <p:cNvSpPr/>
          <p:nvPr/>
        </p:nvSpPr>
        <p:spPr>
          <a:xfrm>
            <a:off x="11444932" y="-110467"/>
            <a:ext cx="1283109" cy="6968468"/>
          </a:xfrm>
          <a:prstGeom prst="rect">
            <a:avLst/>
          </a:prstGeom>
          <a:solidFill>
            <a:srgbClr val="1F3447"/>
          </a:solidFill>
          <a:ln>
            <a:solidFill>
              <a:srgbClr val="1F344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8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Próximos passos...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3DBCC19-6D1E-4055-90BF-ED8D23ADCD49}"/>
              </a:ext>
            </a:extLst>
          </p:cNvPr>
          <p:cNvGrpSpPr/>
          <p:nvPr/>
        </p:nvGrpSpPr>
        <p:grpSpPr>
          <a:xfrm>
            <a:off x="2712722" y="1984779"/>
            <a:ext cx="2948618" cy="1833937"/>
            <a:chOff x="557059" y="597736"/>
            <a:chExt cx="4486889" cy="263216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5E828E7-83F5-41E8-99A4-5D794B3C7AB0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solidFill>
              <a:srgbClr val="1F34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C4965E4-FA55-41BD-AA88-F7685E783289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solidFill>
              <a:srgbClr val="1F3447"/>
            </a:solidFill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Cadastro de Despesas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63E9AF5-CE98-4528-BBC4-A5C2C82DA572}"/>
              </a:ext>
            </a:extLst>
          </p:cNvPr>
          <p:cNvGrpSpPr/>
          <p:nvPr/>
        </p:nvGrpSpPr>
        <p:grpSpPr>
          <a:xfrm>
            <a:off x="6564303" y="1984779"/>
            <a:ext cx="2969058" cy="1833937"/>
            <a:chOff x="557059" y="597736"/>
            <a:chExt cx="4486889" cy="2632161"/>
          </a:xfrm>
          <a:solidFill>
            <a:srgbClr val="FFC000"/>
          </a:solidFill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35BA01F-AEBE-4CE5-96CA-8E3F9A559701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81EEC03-296B-449C-AEB6-29D8E71F55DC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Limite para gastos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6251FA7-3361-44AC-9FCF-0F3DB77681E4}"/>
              </a:ext>
            </a:extLst>
          </p:cNvPr>
          <p:cNvGrpSpPr/>
          <p:nvPr/>
        </p:nvGrpSpPr>
        <p:grpSpPr>
          <a:xfrm>
            <a:off x="4001734" y="4324591"/>
            <a:ext cx="2948618" cy="1833937"/>
            <a:chOff x="557059" y="597736"/>
            <a:chExt cx="4486889" cy="2632161"/>
          </a:xfrm>
          <a:solidFill>
            <a:srgbClr val="FF6600"/>
          </a:solidFill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F4C38C2-8851-4683-9B80-BAD6110AAFDE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7A807BA-C93E-41DC-8E18-2C4885D49F93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Alerta de Vencimentos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9859727-2086-4520-9D09-ADC912D6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" y="4728624"/>
            <a:ext cx="2009927" cy="2009927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C4E71A1-0C79-4416-8FDC-D3547725F0F7}"/>
              </a:ext>
            </a:extLst>
          </p:cNvPr>
          <p:cNvGrpSpPr/>
          <p:nvPr/>
        </p:nvGrpSpPr>
        <p:grpSpPr>
          <a:xfrm>
            <a:off x="7804977" y="4324591"/>
            <a:ext cx="2948618" cy="1833937"/>
            <a:chOff x="557059" y="597736"/>
            <a:chExt cx="4486889" cy="2632161"/>
          </a:xfrm>
          <a:solidFill>
            <a:srgbClr val="6D8EAD"/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5FB8353-AE23-4060-A93D-41283D614F65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BD8239D-6689-46F0-85E8-E55EAAA0E62C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Relatórios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40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C0AB87-E71A-4F42-BC80-053E0573AE4C}"/>
              </a:ext>
            </a:extLst>
          </p:cNvPr>
          <p:cNvGrpSpPr/>
          <p:nvPr/>
        </p:nvGrpSpPr>
        <p:grpSpPr>
          <a:xfrm>
            <a:off x="568939" y="828586"/>
            <a:ext cx="3970696" cy="2115967"/>
            <a:chOff x="557059" y="597736"/>
            <a:chExt cx="4486889" cy="263216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CB8026-41DF-4A50-A4B4-EB5780838927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solidFill>
              <a:srgbClr val="1F34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EB65201-6ED3-4921-BCB3-26BD016A49B2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solidFill>
              <a:srgbClr val="1F3447"/>
            </a:solidFill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EA9DAF5-6207-4A90-9EB5-BDFEBD7288D0}"/>
              </a:ext>
            </a:extLst>
          </p:cNvPr>
          <p:cNvGrpSpPr/>
          <p:nvPr/>
        </p:nvGrpSpPr>
        <p:grpSpPr>
          <a:xfrm>
            <a:off x="568939" y="4049790"/>
            <a:ext cx="3970696" cy="2115967"/>
            <a:chOff x="557059" y="597736"/>
            <a:chExt cx="4486889" cy="2632161"/>
          </a:xfrm>
          <a:solidFill>
            <a:srgbClr val="6D8EAD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A73C024-0453-4BD3-A4CA-794EF2D0BFFD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529443A-1C2D-4C61-AE5F-A5F8F47B3723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BE76A6C-1DB1-41D9-AD9C-E217BF0F8322}"/>
              </a:ext>
            </a:extLst>
          </p:cNvPr>
          <p:cNvGrpSpPr/>
          <p:nvPr/>
        </p:nvGrpSpPr>
        <p:grpSpPr>
          <a:xfrm>
            <a:off x="6684658" y="828585"/>
            <a:ext cx="3970696" cy="2115967"/>
            <a:chOff x="557059" y="597736"/>
            <a:chExt cx="4486889" cy="2632161"/>
          </a:xfrm>
          <a:solidFill>
            <a:srgbClr val="FFC000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8CF140D-F052-4494-BF2C-5D9B2F6ADE65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E723F17-0658-4D5A-9F5C-B85A23F71B21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B2F03F6-ACCE-446B-959C-E6DB56B081F4}"/>
              </a:ext>
            </a:extLst>
          </p:cNvPr>
          <p:cNvGrpSpPr/>
          <p:nvPr/>
        </p:nvGrpSpPr>
        <p:grpSpPr>
          <a:xfrm>
            <a:off x="6696537" y="4144297"/>
            <a:ext cx="3970696" cy="2115967"/>
            <a:chOff x="557059" y="597736"/>
            <a:chExt cx="4486889" cy="2632161"/>
          </a:xfrm>
          <a:solidFill>
            <a:srgbClr val="FF6600"/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8495161-F14B-4ED2-ACD9-D2E167B31858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27A71CC-4B37-47BE-B930-3FCC1C9DB02D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782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847F-1735-4226-B9ED-9A42BE7720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Senac-RS | Cursos de Formação e Aperfeicoamento, Técnicos, Graduação,  Pós-Graduação e Extensão">
            <a:extLst>
              <a:ext uri="{FF2B5EF4-FFF2-40B4-BE49-F238E27FC236}">
                <a16:creationId xmlns:a16="http://schemas.microsoft.com/office/drawing/2014/main" id="{55FF5A6E-26D8-4E4D-B9B5-F0E9C30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0" y="135962"/>
            <a:ext cx="1233334" cy="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E71D80-945C-4B86-BD11-C1506EE3C596}"/>
              </a:ext>
            </a:extLst>
          </p:cNvPr>
          <p:cNvSpPr txBox="1"/>
          <p:nvPr/>
        </p:nvSpPr>
        <p:spPr>
          <a:xfrm>
            <a:off x="0" y="1237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Curso de Análise e Desenvolvimento de Sistemas</a:t>
            </a:r>
          </a:p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Projeto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41958-8DCB-4063-82EB-982B1A163A1F}"/>
              </a:ext>
            </a:extLst>
          </p:cNvPr>
          <p:cNvSpPr txBox="1"/>
          <p:nvPr/>
        </p:nvSpPr>
        <p:spPr>
          <a:xfrm>
            <a:off x="0" y="63219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Porto Alegre, 20 de outubro de 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DB9A16-DA52-4E0C-B90B-65FF8F0CC78F}"/>
              </a:ext>
            </a:extLst>
          </p:cNvPr>
          <p:cNvSpPr txBox="1"/>
          <p:nvPr/>
        </p:nvSpPr>
        <p:spPr>
          <a:xfrm>
            <a:off x="197260" y="4943445"/>
            <a:ext cx="825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Alunos: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F9BD56-C6C3-4A64-BDC7-A9D0059AF06F}"/>
              </a:ext>
            </a:extLst>
          </p:cNvPr>
          <p:cNvSpPr txBox="1"/>
          <p:nvPr/>
        </p:nvSpPr>
        <p:spPr>
          <a:xfrm>
            <a:off x="1966451" y="2628780"/>
            <a:ext cx="8259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1F3447"/>
                </a:solidFill>
                <a:latin typeface="Bierstadt" panose="020B0004020202020204" pitchFamily="34" charset="0"/>
              </a:rPr>
              <a:t>Controlei</a:t>
            </a:r>
          </a:p>
          <a:p>
            <a:pPr algn="ctr"/>
            <a:r>
              <a:rPr lang="pt-BR" sz="2800" dirty="0">
                <a:solidFill>
                  <a:srgbClr val="1F3447"/>
                </a:solidFill>
                <a:latin typeface="Bierstadt" panose="020B0004020202020204" pitchFamily="34" charset="0"/>
              </a:rPr>
              <a:t>Carteira Digital</a:t>
            </a:r>
            <a:r>
              <a:rPr lang="pt-BR" sz="1600" dirty="0">
                <a:solidFill>
                  <a:srgbClr val="1F3447"/>
                </a:solidFill>
                <a:latin typeface="Bierstadt" panose="020B0004020202020204" pitchFamily="34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265DA0-B8C8-45CB-87F1-802902484B67}"/>
              </a:ext>
            </a:extLst>
          </p:cNvPr>
          <p:cNvSpPr/>
          <p:nvPr/>
        </p:nvSpPr>
        <p:spPr>
          <a:xfrm>
            <a:off x="10703950" y="129126"/>
            <a:ext cx="1283109" cy="1501941"/>
          </a:xfrm>
          <a:prstGeom prst="rect">
            <a:avLst/>
          </a:prstGeom>
          <a:solidFill>
            <a:srgbClr val="1F34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B69078-7334-4864-8DE9-8A81896804CC}"/>
              </a:ext>
            </a:extLst>
          </p:cNvPr>
          <p:cNvSpPr/>
          <p:nvPr/>
        </p:nvSpPr>
        <p:spPr>
          <a:xfrm>
            <a:off x="10703950" y="1803773"/>
            <a:ext cx="1283109" cy="1501941"/>
          </a:xfrm>
          <a:prstGeom prst="rect">
            <a:avLst/>
          </a:prstGeom>
          <a:solidFill>
            <a:srgbClr val="6D8EAD"/>
          </a:solidFill>
          <a:ln>
            <a:solidFill>
              <a:srgbClr val="6D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F24A2D-C510-4B10-AE4F-4DEE9942CE9F}"/>
              </a:ext>
            </a:extLst>
          </p:cNvPr>
          <p:cNvSpPr/>
          <p:nvPr/>
        </p:nvSpPr>
        <p:spPr>
          <a:xfrm>
            <a:off x="10703950" y="3478420"/>
            <a:ext cx="1283109" cy="15019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5DA7FD6-B61F-4BDC-904F-EAB216127D5B}"/>
              </a:ext>
            </a:extLst>
          </p:cNvPr>
          <p:cNvSpPr/>
          <p:nvPr/>
        </p:nvSpPr>
        <p:spPr>
          <a:xfrm>
            <a:off x="10711631" y="5153066"/>
            <a:ext cx="1283109" cy="15019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Componentes 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5BEC20D-FBBE-4DBD-999D-523030ECC973}"/>
              </a:ext>
            </a:extLst>
          </p:cNvPr>
          <p:cNvGrpSpPr/>
          <p:nvPr/>
        </p:nvGrpSpPr>
        <p:grpSpPr>
          <a:xfrm>
            <a:off x="2359744" y="1607100"/>
            <a:ext cx="2989004" cy="1156224"/>
            <a:chOff x="1125795" y="1468337"/>
            <a:chExt cx="2989004" cy="115622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4FFFA29-8D66-43F7-B4B1-325AA4E95AF5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171C668-F18C-4E61-BF40-53C107170E88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71FD61D-A368-40DD-BDF7-D08A7BFAC7DE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A5F8177-6C80-4A4A-9C3D-02E02B3351EB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 err="1">
                  <a:solidFill>
                    <a:schemeClr val="bg1"/>
                  </a:solidFill>
                  <a:latin typeface="Bierstadt" panose="020B0004020202020204" pitchFamily="34" charset="0"/>
                </a:rPr>
                <a:t>Alanda</a:t>
              </a:r>
              <a:endParaRPr lang="pt-BR" sz="3600" dirty="0">
                <a:solidFill>
                  <a:schemeClr val="bg1"/>
                </a:solidFill>
                <a:latin typeface="Bierstadt" panose="020B0004020202020204" pitchFamily="34" charset="0"/>
              </a:endParaRP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21D443F-35E6-410E-8E97-63C1D77D1C47}"/>
              </a:ext>
            </a:extLst>
          </p:cNvPr>
          <p:cNvGrpSpPr/>
          <p:nvPr/>
        </p:nvGrpSpPr>
        <p:grpSpPr>
          <a:xfrm>
            <a:off x="2359744" y="3430723"/>
            <a:ext cx="2989004" cy="1156224"/>
            <a:chOff x="1125795" y="1468337"/>
            <a:chExt cx="2989004" cy="115622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DDAC4988-7823-461D-AB62-C85AF860510D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12435CA2-7E88-40CD-A47F-B09DBE79184C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0C9B0772-0C8C-40F6-ABC6-5CB30B353FA8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7E7E48A-B293-4F47-8304-5DB424245DA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Gabriel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AEBA584-9BF8-41A5-A36D-4465DB2BAFCC}"/>
              </a:ext>
            </a:extLst>
          </p:cNvPr>
          <p:cNvGrpSpPr/>
          <p:nvPr/>
        </p:nvGrpSpPr>
        <p:grpSpPr>
          <a:xfrm>
            <a:off x="2359744" y="5363436"/>
            <a:ext cx="2989004" cy="1156224"/>
            <a:chOff x="1125795" y="1468337"/>
            <a:chExt cx="2989004" cy="115622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93B8649-375C-4E9A-932F-24EEAEDD8548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AF5F310-3114-42FE-9F23-4C587A4B8F16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942D2314-FA57-4A32-ADB5-06222D2D7727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4196036-474E-417D-8A0A-2D50C4260B24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Jonatha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C02BB52-7876-4849-BC8D-5998A9EB4805}"/>
              </a:ext>
            </a:extLst>
          </p:cNvPr>
          <p:cNvGrpSpPr/>
          <p:nvPr/>
        </p:nvGrpSpPr>
        <p:grpSpPr>
          <a:xfrm>
            <a:off x="6740015" y="1607100"/>
            <a:ext cx="2989004" cy="1156224"/>
            <a:chOff x="1125795" y="1468337"/>
            <a:chExt cx="2989004" cy="115622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6D589C6-4667-4920-92E9-793AAA1D295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EFC67CB-F7F2-4115-B439-6B0BA998487A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9AD5DD44-46C9-4D16-84C7-BAAEB2A9D860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03A5EAF-8338-4188-BCCD-C03C17543E67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Marcelo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3C86F56-C6A0-4644-A3E9-3D3F4EA71DE0}"/>
              </a:ext>
            </a:extLst>
          </p:cNvPr>
          <p:cNvGrpSpPr/>
          <p:nvPr/>
        </p:nvGrpSpPr>
        <p:grpSpPr>
          <a:xfrm>
            <a:off x="6740015" y="3430723"/>
            <a:ext cx="2989004" cy="1156224"/>
            <a:chOff x="1125795" y="1468337"/>
            <a:chExt cx="2989004" cy="1156224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84297CB-95B2-4D5C-8B79-F4D4CD48362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80CCF934-DACA-4F2E-9B87-217C4179063F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2908482-694A-4191-86F8-4690D2863AD2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B099BCE-B981-4894-AAB1-D2C37665BC5C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Marcio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6809A08-4450-428B-8705-7C63DF1DBFFB}"/>
              </a:ext>
            </a:extLst>
          </p:cNvPr>
          <p:cNvGrpSpPr/>
          <p:nvPr/>
        </p:nvGrpSpPr>
        <p:grpSpPr>
          <a:xfrm>
            <a:off x="6740015" y="5363436"/>
            <a:ext cx="2989004" cy="1156224"/>
            <a:chOff x="1125795" y="1468337"/>
            <a:chExt cx="2989004" cy="1156224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0C78E340-4AF8-4DFB-831E-EE081824C1B3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9228FA2-0FFF-4242-B416-5B55A97CC907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040A763-AEDA-4970-ADC1-E1B57F2FEE13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8321D15-AE50-4BF3-8666-249ED40F269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Thiago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87FBFE93-5A15-4747-8493-661E2F7AA71E}"/>
              </a:ext>
            </a:extLst>
          </p:cNvPr>
          <p:cNvSpPr/>
          <p:nvPr/>
        </p:nvSpPr>
        <p:spPr>
          <a:xfrm>
            <a:off x="522338" y="1543294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9D6579-1F36-4E7E-93B8-47803C1E322D}"/>
              </a:ext>
            </a:extLst>
          </p:cNvPr>
          <p:cNvSpPr/>
          <p:nvPr/>
        </p:nvSpPr>
        <p:spPr>
          <a:xfrm>
            <a:off x="522339" y="3351951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F9A959-D788-4EA2-9ACC-0614D409B6FF}"/>
              </a:ext>
            </a:extLst>
          </p:cNvPr>
          <p:cNvSpPr/>
          <p:nvPr/>
        </p:nvSpPr>
        <p:spPr>
          <a:xfrm>
            <a:off x="522340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EFC25F2-CA5E-40D2-9B82-D6B58A5EDC37}"/>
              </a:ext>
            </a:extLst>
          </p:cNvPr>
          <p:cNvSpPr/>
          <p:nvPr/>
        </p:nvSpPr>
        <p:spPr>
          <a:xfrm>
            <a:off x="10359511" y="1543294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534A9F3F-DB56-4A4D-B83B-97696DF37FAA}"/>
              </a:ext>
            </a:extLst>
          </p:cNvPr>
          <p:cNvSpPr/>
          <p:nvPr/>
        </p:nvSpPr>
        <p:spPr>
          <a:xfrm>
            <a:off x="10359512" y="3351951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141A66A-6EB9-48F6-A467-1BFA1D1F6A07}"/>
              </a:ext>
            </a:extLst>
          </p:cNvPr>
          <p:cNvSpPr/>
          <p:nvPr/>
        </p:nvSpPr>
        <p:spPr>
          <a:xfrm>
            <a:off x="10359513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1C5703-EE25-43EB-981B-B01F267E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3" y="5149002"/>
            <a:ext cx="1342828" cy="1476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4D60ECD-FB2F-43AB-9408-CA98C25E67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1" y="3340391"/>
            <a:ext cx="13428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Brainstorm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0B7728-359B-4A48-97EC-8F534696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33" y="1331254"/>
            <a:ext cx="951680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Controlei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611A02-8CF0-41E3-A05E-148B0331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91" y="4119536"/>
            <a:ext cx="1724071" cy="21521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F3D21B-38B4-4C49-BC96-13C59D2B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4" y="4477597"/>
            <a:ext cx="2159721" cy="18477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6B72F4-322D-499B-9F1D-D291BFD6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40" y="1728831"/>
            <a:ext cx="2427596" cy="20936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94D3AE-BB05-4071-B6B9-EEC71C0F6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1" y="1858878"/>
            <a:ext cx="2048984" cy="20936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B8CA1DF-D990-4D2B-837D-23F19CBF3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78" y="4312281"/>
            <a:ext cx="3127091" cy="234531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207D8F2-E04B-45B3-A835-ACDCBC159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8" y="3718620"/>
            <a:ext cx="2159721" cy="215972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63369C6-329F-466D-9A02-B903E109C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340">
            <a:off x="4279708" y="2305114"/>
            <a:ext cx="1905943" cy="155158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5066198-344F-4D62-9FAB-927EEC50F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1503">
            <a:off x="8736826" y="2633936"/>
            <a:ext cx="2061269" cy="16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Tecnologias e ferramentas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13CF08-4ADA-423B-B551-08702A20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7" y="1612855"/>
            <a:ext cx="2570726" cy="1572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FC4BC4-5EB6-400C-B268-8128ED0B5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6" y="4129755"/>
            <a:ext cx="3396725" cy="24003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9165B7-5794-4811-9AFE-8B9B14020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170783"/>
            <a:ext cx="1574411" cy="15744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39E6EC-41EC-4641-A340-BD53D8C30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42" y="4517011"/>
            <a:ext cx="1794617" cy="17946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AA866D-7D50-4FF2-B9B8-85037A83D6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82" y="1612855"/>
            <a:ext cx="1729694" cy="17296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62DAA7-1AE3-4EA5-9B61-467C48618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02" y="4432622"/>
            <a:ext cx="1963396" cy="19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Arquitetura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323361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Sobre o andamento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35633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Retrospectiva</a:t>
            </a:r>
          </a:p>
        </p:txBody>
      </p:sp>
    </p:spTree>
    <p:extLst>
      <p:ext uri="{BB962C8B-B14F-4D97-AF65-F5344CB8AC3E}">
        <p14:creationId xmlns:p14="http://schemas.microsoft.com/office/powerpoint/2010/main" val="3967058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Bierstadt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Buchholz Silveira</dc:creator>
  <cp:lastModifiedBy>Jonatha</cp:lastModifiedBy>
  <cp:revision>3</cp:revision>
  <dcterms:created xsi:type="dcterms:W3CDTF">2021-10-16T19:04:45Z</dcterms:created>
  <dcterms:modified xsi:type="dcterms:W3CDTF">2021-10-18T23:34:45Z</dcterms:modified>
</cp:coreProperties>
</file>