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59" r:id="rId5"/>
    <p:sldId id="260" r:id="rId6"/>
    <p:sldId id="261" r:id="rId7"/>
    <p:sldId id="266" r:id="rId8"/>
    <p:sldId id="267" r:id="rId9"/>
    <p:sldId id="262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9DE"/>
    <a:srgbClr val="1F3447"/>
    <a:srgbClr val="FFC000"/>
    <a:srgbClr val="FF6600"/>
    <a:srgbClr val="6D8EAD"/>
    <a:srgbClr val="CFCDB4"/>
    <a:srgbClr val="FF94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157867-C70D-44A0-BA65-D7AD5B58D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C7FD47-0628-4BA7-AB32-B91486262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C78320-976B-4DD7-8D72-95AC729AE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CF92-F7C5-41F4-B4D1-9BF7DA2B3F52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D00D8D-4248-4902-AF72-B63D50DD8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3E916A-D42E-4327-A432-C7B8C7CC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23C7-301D-4F04-AD88-B6681E81FE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8823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AE76A5-72E0-4B42-A4D1-C2915CC76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C04606A-3A37-476D-86C1-BE0422B74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607C35-DCE5-4978-AAA9-DAEC740EC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CF92-F7C5-41F4-B4D1-9BF7DA2B3F52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8BAF95-71B0-45AF-BE58-40FCE2B49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2A56F0-87FE-4A76-BAB5-A2C9BC24A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23C7-301D-4F04-AD88-B6681E81FE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0379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00E8AF4-E07A-453D-B214-F388A1D8A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048B1EB-3550-4432-9B3E-41D633324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5B9DE9-A35F-467C-BB93-F57B47BF5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CF92-F7C5-41F4-B4D1-9BF7DA2B3F52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4D44E2-7B4B-432E-BB78-E662E204D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BC5499-BDC8-4E3E-9F4E-C543A0EB6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23C7-301D-4F04-AD88-B6681E81FE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5897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DD71E7-1AD9-4132-B75C-781FE1098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73C809-3F3B-404B-9884-9A7EBE540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92B313-6281-4E3E-9696-8321BD8CC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CF92-F7C5-41F4-B4D1-9BF7DA2B3F52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02FA97-D183-436A-BAA3-2B4E2D9E7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A9A31A-5EC8-4A62-B9D9-1F9E10D33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23C7-301D-4F04-AD88-B6681E81FE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463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2933AB-FF38-43E8-B815-5A4B70481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A5CE44-D614-4A94-A30E-0589CD3B1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350496-17F9-485E-A6B2-24A46F21E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CF92-F7C5-41F4-B4D1-9BF7DA2B3F52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1F59F8-6BDC-486B-8675-6DACE7362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5DD343-537D-4E64-8972-388870B91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23C7-301D-4F04-AD88-B6681E81FE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6400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75F8DE-6B2E-4168-8E05-7D88348C3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554082-85B6-42CC-9B0A-0B300EDF30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4537A89-659A-47D1-B6FE-FDED7545D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AAFC33-6EAA-4FF3-A81E-2E32DEA89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CF92-F7C5-41F4-B4D1-9BF7DA2B3F52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9AA1CC9-6D7D-4D9B-A2B2-F899652FF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AB1B51A-AA48-4825-AD10-CC7CF349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23C7-301D-4F04-AD88-B6681E81FE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7405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7C92B8-46E5-4182-A2BA-6D766EC3B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3F487C-3D40-4D71-AE2A-ED1ADF74D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8CD7D7C-96C3-4C17-86B7-37967666D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73989EE-5711-43BC-8BDB-6E4A4DDBC3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0BCF15C-C395-4F20-ABA0-2947A20FE0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FD5E78B-161A-4ABF-B7EE-D662F8232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CF92-F7C5-41F4-B4D1-9BF7DA2B3F52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22771CF-28BD-42D3-809A-AF4010494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D909042-7E9F-49B0-B020-610A06AEF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23C7-301D-4F04-AD88-B6681E81FE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4449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AA141F-6A8F-47D8-A379-E713F7AF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BD55BAE-F919-45DA-8E42-213721DA0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CF92-F7C5-41F4-B4D1-9BF7DA2B3F52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E1D8C92-9C33-4053-A6C7-6A6EAAF12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6C01E84-05DF-465C-A059-901534D3E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23C7-301D-4F04-AD88-B6681E81FE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575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2A5AE62-C02D-4372-84A0-DEBCFEF14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CF92-F7C5-41F4-B4D1-9BF7DA2B3F52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BDED20B-96D8-4878-99DF-C917029F2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BE4C67B-6FBB-4522-9FB1-E05AB35AB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23C7-301D-4F04-AD88-B6681E81FE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1759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E8BDEB-C54B-4155-9F85-8334C1C48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145BC2-EE31-4CD0-8836-BC8E789E6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74009E1-0F12-421A-8174-BC435AF5F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1E26F70-76BD-478B-8633-F50BD1034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CF92-F7C5-41F4-B4D1-9BF7DA2B3F52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FCA6D25-0D5F-4C36-8A4D-F87B7B4DA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99F720C-4BFD-4B35-9B3E-68A1448BC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23C7-301D-4F04-AD88-B6681E81FE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4356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780200-8DB4-4598-A5FA-65B748AB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7327466-67FD-438A-878E-6460268835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C3E5CA-2D9C-4E08-A86A-B96C9018D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24ACC2E-8800-4B26-A0E6-40D48A7A3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CF92-F7C5-41F4-B4D1-9BF7DA2B3F52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7FE0C8F-0CAE-42EF-AC7F-46810CCF3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CF8596-C65F-48B5-8F39-D21EBEC78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23C7-301D-4F04-AD88-B6681E81FE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9595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91B1604-03F8-4E1E-BB8F-6B8AD0741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B5771C-7E90-4D75-8D1A-CAC289BB7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9B103B-E007-493D-AE6B-80ADB441C3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9CF92-F7C5-41F4-B4D1-9BF7DA2B3F52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5EADA7-AAD7-4C7A-9C42-C50E39C7F2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08C5C1-0271-49A6-B749-5573B17501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F23C7-301D-4F04-AD88-B6681E81FE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009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7D0847F-1735-4226-B9ED-9A42BE77206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AE9DE"/>
          </a:solidFill>
          <a:ln>
            <a:solidFill>
              <a:srgbClr val="CFCD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377F638-07D7-4EE0-A018-F5F0401CC0AC}"/>
              </a:ext>
            </a:extLst>
          </p:cNvPr>
          <p:cNvSpPr/>
          <p:nvPr/>
        </p:nvSpPr>
        <p:spPr>
          <a:xfrm>
            <a:off x="10093832" y="1079856"/>
            <a:ext cx="1675540" cy="5778144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Senac-RS | Cursos de Formação e Aperfeicoamento, Técnicos, Graduação,  Pós-Graduação e Extensão">
            <a:extLst>
              <a:ext uri="{FF2B5EF4-FFF2-40B4-BE49-F238E27FC236}">
                <a16:creationId xmlns:a16="http://schemas.microsoft.com/office/drawing/2014/main" id="{55FF5A6E-26D8-4E4D-B9B5-F0E9C30DC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60" y="135962"/>
            <a:ext cx="1233334" cy="78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FE71D80-945C-4B86-BD11-C1506EE3C596}"/>
              </a:ext>
            </a:extLst>
          </p:cNvPr>
          <p:cNvSpPr txBox="1"/>
          <p:nvPr/>
        </p:nvSpPr>
        <p:spPr>
          <a:xfrm>
            <a:off x="0" y="12375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1F3447"/>
                </a:solidFill>
                <a:latin typeface="Bierstadt" panose="020B0004020202020204" pitchFamily="34" charset="0"/>
              </a:rPr>
              <a:t>Curso de Análise e Desenvolvimento de Sistemas</a:t>
            </a:r>
          </a:p>
          <a:p>
            <a:pPr algn="ctr"/>
            <a:r>
              <a:rPr lang="pt-BR" sz="2000" dirty="0">
                <a:solidFill>
                  <a:srgbClr val="1F3447"/>
                </a:solidFill>
                <a:latin typeface="Bierstadt" panose="020B0004020202020204" pitchFamily="34" charset="0"/>
              </a:rPr>
              <a:t>Projeto de Desenvolvimento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2441958-8DCB-4063-82EB-982B1A163A1F}"/>
              </a:ext>
            </a:extLst>
          </p:cNvPr>
          <p:cNvSpPr txBox="1"/>
          <p:nvPr/>
        </p:nvSpPr>
        <p:spPr>
          <a:xfrm>
            <a:off x="0" y="6321928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1F3447"/>
                </a:solidFill>
                <a:latin typeface="Bierstadt" panose="020B0004020202020204" pitchFamily="34" charset="0"/>
              </a:rPr>
              <a:t>Porto Alegre, 20 de outubro de 2021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BF9BD56-C6C3-4A64-BDC7-A9D0059AF06F}"/>
              </a:ext>
            </a:extLst>
          </p:cNvPr>
          <p:cNvSpPr txBox="1"/>
          <p:nvPr/>
        </p:nvSpPr>
        <p:spPr>
          <a:xfrm>
            <a:off x="1672515" y="2746099"/>
            <a:ext cx="825909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rgbClr val="1F3447"/>
                </a:solidFill>
                <a:latin typeface="Bahnschrift SemiBold" panose="020B0502040204020203" pitchFamily="34" charset="0"/>
              </a:rPr>
              <a:t>Controlei</a:t>
            </a:r>
          </a:p>
          <a:p>
            <a:pPr algn="ctr"/>
            <a:r>
              <a:rPr lang="pt-BR" sz="2400" dirty="0">
                <a:solidFill>
                  <a:srgbClr val="1F3447"/>
                </a:solidFill>
                <a:latin typeface="Bahnschrift SemiBold" panose="020B0502040204020203" pitchFamily="34" charset="0"/>
              </a:rPr>
              <a:t>Carteira Digital 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38CDA72-C1C3-4DBF-BA1D-8786284ABAD2}"/>
              </a:ext>
            </a:extLst>
          </p:cNvPr>
          <p:cNvSpPr/>
          <p:nvPr/>
        </p:nvSpPr>
        <p:spPr>
          <a:xfrm>
            <a:off x="10746671" y="527309"/>
            <a:ext cx="1283109" cy="633069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3BB6D057-B6C6-4012-A355-0632F1368FE5}"/>
              </a:ext>
            </a:extLst>
          </p:cNvPr>
          <p:cNvSpPr/>
          <p:nvPr/>
        </p:nvSpPr>
        <p:spPr>
          <a:xfrm>
            <a:off x="11444932" y="-110467"/>
            <a:ext cx="1283109" cy="6968468"/>
          </a:xfrm>
          <a:prstGeom prst="rect">
            <a:avLst/>
          </a:prstGeom>
          <a:solidFill>
            <a:srgbClr val="1F3447"/>
          </a:solidFill>
          <a:ln>
            <a:solidFill>
              <a:srgbClr val="1F3447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4080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49BC83C-F316-473F-8A60-CEC42A6D23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AE9DE"/>
          </a:solidFill>
          <a:ln>
            <a:solidFill>
              <a:srgbClr val="CFCD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FF6D372-A656-4081-A1DF-B80F3776EA71}"/>
              </a:ext>
            </a:extLst>
          </p:cNvPr>
          <p:cNvSpPr/>
          <p:nvPr/>
        </p:nvSpPr>
        <p:spPr>
          <a:xfrm>
            <a:off x="0" y="0"/>
            <a:ext cx="12192000" cy="1047135"/>
          </a:xfrm>
          <a:prstGeom prst="rect">
            <a:avLst/>
          </a:prstGeom>
          <a:solidFill>
            <a:srgbClr val="1F3447"/>
          </a:solidFill>
          <a:ln>
            <a:noFill/>
          </a:ln>
          <a:effectLst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5292DFF-BAD4-415B-A045-7CB037E51C1F}"/>
              </a:ext>
            </a:extLst>
          </p:cNvPr>
          <p:cNvSpPr txBox="1"/>
          <p:nvPr/>
        </p:nvSpPr>
        <p:spPr>
          <a:xfrm>
            <a:off x="113071" y="200401"/>
            <a:ext cx="12078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Bierstadt" panose="020B0004020202020204" pitchFamily="34" charset="0"/>
                <a:cs typeface="Biome Light" panose="020B0502040204020203" pitchFamily="34" charset="0"/>
              </a:rPr>
              <a:t>Componentes </a:t>
            </a:r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45BEC20D-FBBE-4DBD-999D-523030ECC973}"/>
              </a:ext>
            </a:extLst>
          </p:cNvPr>
          <p:cNvGrpSpPr/>
          <p:nvPr/>
        </p:nvGrpSpPr>
        <p:grpSpPr>
          <a:xfrm>
            <a:off x="2359744" y="1607100"/>
            <a:ext cx="2989004" cy="1156224"/>
            <a:chOff x="1125795" y="1468337"/>
            <a:chExt cx="2989004" cy="1156224"/>
          </a:xfrm>
        </p:grpSpPr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A4FFFA29-8D66-43F7-B4B1-325AA4E95AF5}"/>
                </a:ext>
              </a:extLst>
            </p:cNvPr>
            <p:cNvGrpSpPr/>
            <p:nvPr/>
          </p:nvGrpSpPr>
          <p:grpSpPr>
            <a:xfrm>
              <a:off x="1125795" y="1468337"/>
              <a:ext cx="2989004" cy="1156224"/>
              <a:chOff x="1125795" y="1468337"/>
              <a:chExt cx="2989004" cy="1156224"/>
            </a:xfrm>
          </p:grpSpPr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8171C668-F18C-4E61-BF40-53C107170E88}"/>
                  </a:ext>
                </a:extLst>
              </p:cNvPr>
              <p:cNvSpPr/>
              <p:nvPr/>
            </p:nvSpPr>
            <p:spPr>
              <a:xfrm>
                <a:off x="1125795" y="1468337"/>
                <a:ext cx="2885767" cy="104713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471FD61D-A368-40DD-BDF7-D08A7BFAC7DE}"/>
                  </a:ext>
                </a:extLst>
              </p:cNvPr>
              <p:cNvSpPr/>
              <p:nvPr/>
            </p:nvSpPr>
            <p:spPr>
              <a:xfrm>
                <a:off x="1229032" y="1577426"/>
                <a:ext cx="2885767" cy="1047135"/>
              </a:xfrm>
              <a:prstGeom prst="rect">
                <a:avLst/>
              </a:prstGeom>
              <a:solidFill>
                <a:srgbClr val="6D8EAD"/>
              </a:solidFill>
              <a:ln>
                <a:solidFill>
                  <a:srgbClr val="6D8EA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EA5F8177-6C80-4A4A-9C3D-02E02B3351EB}"/>
                </a:ext>
              </a:extLst>
            </p:cNvPr>
            <p:cNvSpPr txBox="1"/>
            <p:nvPr/>
          </p:nvSpPr>
          <p:spPr>
            <a:xfrm>
              <a:off x="1597741" y="1526679"/>
              <a:ext cx="214834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dirty="0">
                  <a:solidFill>
                    <a:schemeClr val="bg1"/>
                  </a:solidFill>
                  <a:latin typeface="Bierstadt" panose="020B0004020202020204" pitchFamily="34" charset="0"/>
                </a:rPr>
                <a:t>Alanda</a:t>
              </a:r>
            </a:p>
            <a:p>
              <a:pPr algn="ctr"/>
              <a:r>
                <a:rPr lang="pt-BR" sz="2800" dirty="0">
                  <a:solidFill>
                    <a:schemeClr val="bg1"/>
                  </a:solidFill>
                  <a:latin typeface="Bierstadt" panose="020B0004020202020204" pitchFamily="34" charset="0"/>
                </a:rPr>
                <a:t>Leote</a:t>
              </a:r>
              <a:r>
                <a:rPr lang="pt-BR" sz="1600" dirty="0">
                  <a:solidFill>
                    <a:schemeClr val="bg1"/>
                  </a:solidFill>
                  <a:latin typeface="Bierstadt" panose="020B0004020202020204" pitchFamily="34" charset="0"/>
                </a:rPr>
                <a:t> </a:t>
              </a:r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821D443F-35E6-410E-8E97-63C1D77D1C47}"/>
              </a:ext>
            </a:extLst>
          </p:cNvPr>
          <p:cNvGrpSpPr/>
          <p:nvPr/>
        </p:nvGrpSpPr>
        <p:grpSpPr>
          <a:xfrm>
            <a:off x="2359744" y="3430723"/>
            <a:ext cx="2989004" cy="1156224"/>
            <a:chOff x="1125795" y="1468337"/>
            <a:chExt cx="2989004" cy="1156224"/>
          </a:xfrm>
        </p:grpSpPr>
        <p:grpSp>
          <p:nvGrpSpPr>
            <p:cNvPr id="38" name="Agrupar 37">
              <a:extLst>
                <a:ext uri="{FF2B5EF4-FFF2-40B4-BE49-F238E27FC236}">
                  <a16:creationId xmlns:a16="http://schemas.microsoft.com/office/drawing/2014/main" id="{DDAC4988-7823-461D-AB62-C85AF860510D}"/>
                </a:ext>
              </a:extLst>
            </p:cNvPr>
            <p:cNvGrpSpPr/>
            <p:nvPr/>
          </p:nvGrpSpPr>
          <p:grpSpPr>
            <a:xfrm>
              <a:off x="1125795" y="1468337"/>
              <a:ext cx="2989004" cy="1156224"/>
              <a:chOff x="1125795" y="1468337"/>
              <a:chExt cx="2989004" cy="1156224"/>
            </a:xfrm>
          </p:grpSpPr>
          <p:sp>
            <p:nvSpPr>
              <p:cNvPr id="40" name="Retângulo 39">
                <a:extLst>
                  <a:ext uri="{FF2B5EF4-FFF2-40B4-BE49-F238E27FC236}">
                    <a16:creationId xmlns:a16="http://schemas.microsoft.com/office/drawing/2014/main" id="{12435CA2-7E88-40CD-A47F-B09DBE79184C}"/>
                  </a:ext>
                </a:extLst>
              </p:cNvPr>
              <p:cNvSpPr/>
              <p:nvPr/>
            </p:nvSpPr>
            <p:spPr>
              <a:xfrm>
                <a:off x="1125795" y="1468337"/>
                <a:ext cx="2885767" cy="104713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Retângulo 40">
                <a:extLst>
                  <a:ext uri="{FF2B5EF4-FFF2-40B4-BE49-F238E27FC236}">
                    <a16:creationId xmlns:a16="http://schemas.microsoft.com/office/drawing/2014/main" id="{0C9B0772-0C8C-40F6-ABC6-5CB30B353FA8}"/>
                  </a:ext>
                </a:extLst>
              </p:cNvPr>
              <p:cNvSpPr/>
              <p:nvPr/>
            </p:nvSpPr>
            <p:spPr>
              <a:xfrm>
                <a:off x="1229032" y="1577426"/>
                <a:ext cx="2885767" cy="1047135"/>
              </a:xfrm>
              <a:prstGeom prst="rect">
                <a:avLst/>
              </a:prstGeom>
              <a:solidFill>
                <a:srgbClr val="6D8EAD"/>
              </a:solidFill>
              <a:ln>
                <a:solidFill>
                  <a:srgbClr val="6D8EA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F7E7E48A-B293-4F47-8304-5DB424245DAD}"/>
                </a:ext>
              </a:extLst>
            </p:cNvPr>
            <p:cNvSpPr txBox="1"/>
            <p:nvPr/>
          </p:nvSpPr>
          <p:spPr>
            <a:xfrm>
              <a:off x="1597741" y="1526679"/>
              <a:ext cx="214834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dirty="0">
                  <a:solidFill>
                    <a:schemeClr val="bg1"/>
                  </a:solidFill>
                  <a:latin typeface="Bierstadt" panose="020B0004020202020204" pitchFamily="34" charset="0"/>
                </a:rPr>
                <a:t>Gabriel</a:t>
              </a:r>
            </a:p>
            <a:p>
              <a:pPr algn="ctr"/>
              <a:r>
                <a:rPr lang="pt-BR" sz="2800" dirty="0">
                  <a:solidFill>
                    <a:schemeClr val="bg1"/>
                  </a:solidFill>
                  <a:latin typeface="Bierstadt" panose="020B0004020202020204" pitchFamily="34" charset="0"/>
                </a:rPr>
                <a:t>De La Porta</a:t>
              </a:r>
              <a:r>
                <a:rPr lang="pt-BR" sz="1600" dirty="0">
                  <a:solidFill>
                    <a:schemeClr val="bg1"/>
                  </a:solidFill>
                  <a:latin typeface="Bierstadt" panose="020B0004020202020204" pitchFamily="34" charset="0"/>
                </a:rPr>
                <a:t> </a:t>
              </a:r>
            </a:p>
          </p:txBody>
        </p:sp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CAEBA584-9BF8-41A5-A36D-4465DB2BAFCC}"/>
              </a:ext>
            </a:extLst>
          </p:cNvPr>
          <p:cNvGrpSpPr/>
          <p:nvPr/>
        </p:nvGrpSpPr>
        <p:grpSpPr>
          <a:xfrm>
            <a:off x="2359744" y="5363436"/>
            <a:ext cx="2989004" cy="1156224"/>
            <a:chOff x="1125795" y="1468337"/>
            <a:chExt cx="2989004" cy="1156224"/>
          </a:xfrm>
        </p:grpSpPr>
        <p:grpSp>
          <p:nvGrpSpPr>
            <p:cNvPr id="43" name="Agrupar 42">
              <a:extLst>
                <a:ext uri="{FF2B5EF4-FFF2-40B4-BE49-F238E27FC236}">
                  <a16:creationId xmlns:a16="http://schemas.microsoft.com/office/drawing/2014/main" id="{E93B8649-375C-4E9A-932F-24EEAEDD8548}"/>
                </a:ext>
              </a:extLst>
            </p:cNvPr>
            <p:cNvGrpSpPr/>
            <p:nvPr/>
          </p:nvGrpSpPr>
          <p:grpSpPr>
            <a:xfrm>
              <a:off x="1125795" y="1468337"/>
              <a:ext cx="2989004" cy="1156224"/>
              <a:chOff x="1125795" y="1468337"/>
              <a:chExt cx="2989004" cy="1156224"/>
            </a:xfrm>
          </p:grpSpPr>
          <p:sp>
            <p:nvSpPr>
              <p:cNvPr id="45" name="Retângulo 44">
                <a:extLst>
                  <a:ext uri="{FF2B5EF4-FFF2-40B4-BE49-F238E27FC236}">
                    <a16:creationId xmlns:a16="http://schemas.microsoft.com/office/drawing/2014/main" id="{6AF5F310-3114-42FE-9F23-4C587A4B8F16}"/>
                  </a:ext>
                </a:extLst>
              </p:cNvPr>
              <p:cNvSpPr/>
              <p:nvPr/>
            </p:nvSpPr>
            <p:spPr>
              <a:xfrm>
                <a:off x="1125795" y="1468337"/>
                <a:ext cx="2885767" cy="104713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942D2314-FA57-4A32-ADB5-06222D2D7727}"/>
                  </a:ext>
                </a:extLst>
              </p:cNvPr>
              <p:cNvSpPr/>
              <p:nvPr/>
            </p:nvSpPr>
            <p:spPr>
              <a:xfrm>
                <a:off x="1229032" y="1577426"/>
                <a:ext cx="2885767" cy="1047135"/>
              </a:xfrm>
              <a:prstGeom prst="rect">
                <a:avLst/>
              </a:prstGeom>
              <a:solidFill>
                <a:srgbClr val="6D8EAD"/>
              </a:solidFill>
              <a:ln>
                <a:solidFill>
                  <a:srgbClr val="6D8EA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E4196036-474E-417D-8A0A-2D50C4260B24}"/>
                </a:ext>
              </a:extLst>
            </p:cNvPr>
            <p:cNvSpPr txBox="1"/>
            <p:nvPr/>
          </p:nvSpPr>
          <p:spPr>
            <a:xfrm>
              <a:off x="1597741" y="1526679"/>
              <a:ext cx="214834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dirty="0">
                  <a:solidFill>
                    <a:schemeClr val="bg1"/>
                  </a:solidFill>
                  <a:latin typeface="Bierstadt" panose="020B0004020202020204" pitchFamily="34" charset="0"/>
                </a:rPr>
                <a:t>Jonatha</a:t>
              </a:r>
            </a:p>
            <a:p>
              <a:pPr algn="ctr"/>
              <a:r>
                <a:rPr lang="pt-BR" sz="2800" dirty="0">
                  <a:solidFill>
                    <a:schemeClr val="bg1"/>
                  </a:solidFill>
                  <a:latin typeface="Bierstadt" panose="020B0004020202020204" pitchFamily="34" charset="0"/>
                </a:rPr>
                <a:t>Garcia</a:t>
              </a:r>
              <a:r>
                <a:rPr lang="pt-BR" sz="1600" dirty="0">
                  <a:solidFill>
                    <a:schemeClr val="bg1"/>
                  </a:solidFill>
                  <a:latin typeface="Bierstadt" panose="020B0004020202020204" pitchFamily="34" charset="0"/>
                </a:rPr>
                <a:t> </a:t>
              </a:r>
            </a:p>
          </p:txBody>
        </p:sp>
      </p:grp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9C02BB52-7876-4849-BC8D-5998A9EB4805}"/>
              </a:ext>
            </a:extLst>
          </p:cNvPr>
          <p:cNvGrpSpPr/>
          <p:nvPr/>
        </p:nvGrpSpPr>
        <p:grpSpPr>
          <a:xfrm>
            <a:off x="6740015" y="1607100"/>
            <a:ext cx="2989004" cy="1156224"/>
            <a:chOff x="1125795" y="1468337"/>
            <a:chExt cx="2989004" cy="1156224"/>
          </a:xfrm>
        </p:grpSpPr>
        <p:grpSp>
          <p:nvGrpSpPr>
            <p:cNvPr id="48" name="Agrupar 47">
              <a:extLst>
                <a:ext uri="{FF2B5EF4-FFF2-40B4-BE49-F238E27FC236}">
                  <a16:creationId xmlns:a16="http://schemas.microsoft.com/office/drawing/2014/main" id="{86D589C6-4667-4920-92E9-793AAA1D295B}"/>
                </a:ext>
              </a:extLst>
            </p:cNvPr>
            <p:cNvGrpSpPr/>
            <p:nvPr/>
          </p:nvGrpSpPr>
          <p:grpSpPr>
            <a:xfrm>
              <a:off x="1125795" y="1468337"/>
              <a:ext cx="2989004" cy="1156224"/>
              <a:chOff x="1125795" y="1468337"/>
              <a:chExt cx="2989004" cy="1156224"/>
            </a:xfrm>
          </p:grpSpPr>
          <p:sp>
            <p:nvSpPr>
              <p:cNvPr id="50" name="Retângulo 49">
                <a:extLst>
                  <a:ext uri="{FF2B5EF4-FFF2-40B4-BE49-F238E27FC236}">
                    <a16:creationId xmlns:a16="http://schemas.microsoft.com/office/drawing/2014/main" id="{AEFC67CB-F7F2-4115-B439-6B0BA998487A}"/>
                  </a:ext>
                </a:extLst>
              </p:cNvPr>
              <p:cNvSpPr/>
              <p:nvPr/>
            </p:nvSpPr>
            <p:spPr>
              <a:xfrm>
                <a:off x="1125795" y="1468337"/>
                <a:ext cx="2885767" cy="104713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Retângulo 50">
                <a:extLst>
                  <a:ext uri="{FF2B5EF4-FFF2-40B4-BE49-F238E27FC236}">
                    <a16:creationId xmlns:a16="http://schemas.microsoft.com/office/drawing/2014/main" id="{9AD5DD44-46C9-4D16-84C7-BAAEB2A9D860}"/>
                  </a:ext>
                </a:extLst>
              </p:cNvPr>
              <p:cNvSpPr/>
              <p:nvPr/>
            </p:nvSpPr>
            <p:spPr>
              <a:xfrm>
                <a:off x="1229032" y="1577426"/>
                <a:ext cx="2885767" cy="1047135"/>
              </a:xfrm>
              <a:prstGeom prst="rect">
                <a:avLst/>
              </a:prstGeom>
              <a:solidFill>
                <a:srgbClr val="6D8EAD"/>
              </a:solidFill>
              <a:ln>
                <a:solidFill>
                  <a:srgbClr val="6D8EA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703A5EAF-8338-4188-BCCD-C03C17543E67}"/>
                </a:ext>
              </a:extLst>
            </p:cNvPr>
            <p:cNvSpPr txBox="1"/>
            <p:nvPr/>
          </p:nvSpPr>
          <p:spPr>
            <a:xfrm>
              <a:off x="1597741" y="1526679"/>
              <a:ext cx="214834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dirty="0">
                  <a:solidFill>
                    <a:schemeClr val="bg1"/>
                  </a:solidFill>
                  <a:latin typeface="Bierstadt" panose="020B0004020202020204" pitchFamily="34" charset="0"/>
                </a:rPr>
                <a:t>Marcelo</a:t>
              </a:r>
            </a:p>
            <a:p>
              <a:pPr algn="ctr"/>
              <a:r>
                <a:rPr lang="pt-BR" sz="2800" dirty="0" err="1">
                  <a:solidFill>
                    <a:schemeClr val="bg1"/>
                  </a:solidFill>
                  <a:latin typeface="Bierstadt" panose="020B0004020202020204" pitchFamily="34" charset="0"/>
                </a:rPr>
                <a:t>Cannini</a:t>
              </a:r>
              <a:r>
                <a:rPr lang="pt-BR" sz="1600" dirty="0">
                  <a:solidFill>
                    <a:schemeClr val="bg1"/>
                  </a:solidFill>
                  <a:latin typeface="Bierstadt" panose="020B0004020202020204" pitchFamily="34" charset="0"/>
                </a:rPr>
                <a:t> </a:t>
              </a:r>
            </a:p>
          </p:txBody>
        </p:sp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A3C86F56-C6A0-4644-A3E9-3D3F4EA71DE0}"/>
              </a:ext>
            </a:extLst>
          </p:cNvPr>
          <p:cNvGrpSpPr/>
          <p:nvPr/>
        </p:nvGrpSpPr>
        <p:grpSpPr>
          <a:xfrm>
            <a:off x="6740015" y="3430723"/>
            <a:ext cx="2989004" cy="1156224"/>
            <a:chOff x="1125795" y="1468337"/>
            <a:chExt cx="2989004" cy="1156224"/>
          </a:xfrm>
        </p:grpSpPr>
        <p:grpSp>
          <p:nvGrpSpPr>
            <p:cNvPr id="53" name="Agrupar 52">
              <a:extLst>
                <a:ext uri="{FF2B5EF4-FFF2-40B4-BE49-F238E27FC236}">
                  <a16:creationId xmlns:a16="http://schemas.microsoft.com/office/drawing/2014/main" id="{984297CB-95B2-4D5C-8B79-F4D4CD48362B}"/>
                </a:ext>
              </a:extLst>
            </p:cNvPr>
            <p:cNvGrpSpPr/>
            <p:nvPr/>
          </p:nvGrpSpPr>
          <p:grpSpPr>
            <a:xfrm>
              <a:off x="1125795" y="1468337"/>
              <a:ext cx="2989004" cy="1156224"/>
              <a:chOff x="1125795" y="1468337"/>
              <a:chExt cx="2989004" cy="1156224"/>
            </a:xfrm>
          </p:grpSpPr>
          <p:sp>
            <p:nvSpPr>
              <p:cNvPr id="55" name="Retângulo 54">
                <a:extLst>
                  <a:ext uri="{FF2B5EF4-FFF2-40B4-BE49-F238E27FC236}">
                    <a16:creationId xmlns:a16="http://schemas.microsoft.com/office/drawing/2014/main" id="{80CCF934-DACA-4F2E-9B87-217C4179063F}"/>
                  </a:ext>
                </a:extLst>
              </p:cNvPr>
              <p:cNvSpPr/>
              <p:nvPr/>
            </p:nvSpPr>
            <p:spPr>
              <a:xfrm>
                <a:off x="1125795" y="1468337"/>
                <a:ext cx="2885767" cy="104713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Retângulo 55">
                <a:extLst>
                  <a:ext uri="{FF2B5EF4-FFF2-40B4-BE49-F238E27FC236}">
                    <a16:creationId xmlns:a16="http://schemas.microsoft.com/office/drawing/2014/main" id="{A2908482-694A-4191-86F8-4690D2863AD2}"/>
                  </a:ext>
                </a:extLst>
              </p:cNvPr>
              <p:cNvSpPr/>
              <p:nvPr/>
            </p:nvSpPr>
            <p:spPr>
              <a:xfrm>
                <a:off x="1229032" y="1577426"/>
                <a:ext cx="2885767" cy="1047135"/>
              </a:xfrm>
              <a:prstGeom prst="rect">
                <a:avLst/>
              </a:prstGeom>
              <a:solidFill>
                <a:srgbClr val="6D8EAD"/>
              </a:solidFill>
              <a:ln>
                <a:solidFill>
                  <a:srgbClr val="6D8EA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BB099BCE-B981-4894-AAB1-D2C37665BC5C}"/>
                </a:ext>
              </a:extLst>
            </p:cNvPr>
            <p:cNvSpPr txBox="1"/>
            <p:nvPr/>
          </p:nvSpPr>
          <p:spPr>
            <a:xfrm>
              <a:off x="1597741" y="1526679"/>
              <a:ext cx="214834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dirty="0">
                  <a:solidFill>
                    <a:schemeClr val="bg1"/>
                  </a:solidFill>
                  <a:latin typeface="Bierstadt" panose="020B0004020202020204" pitchFamily="34" charset="0"/>
                </a:rPr>
                <a:t>Marcio</a:t>
              </a:r>
            </a:p>
            <a:p>
              <a:pPr algn="ctr"/>
              <a:r>
                <a:rPr lang="pt-BR" sz="2800" dirty="0">
                  <a:solidFill>
                    <a:schemeClr val="bg1"/>
                  </a:solidFill>
                  <a:latin typeface="Bierstadt" panose="020B0004020202020204" pitchFamily="34" charset="0"/>
                </a:rPr>
                <a:t>Teles</a:t>
              </a:r>
              <a:r>
                <a:rPr lang="pt-BR" sz="1600" dirty="0">
                  <a:solidFill>
                    <a:schemeClr val="bg1"/>
                  </a:solidFill>
                  <a:latin typeface="Bierstadt" panose="020B0004020202020204" pitchFamily="34" charset="0"/>
                </a:rPr>
                <a:t> </a:t>
              </a:r>
            </a:p>
          </p:txBody>
        </p:sp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C6809A08-4450-428B-8705-7C63DF1DBFFB}"/>
              </a:ext>
            </a:extLst>
          </p:cNvPr>
          <p:cNvGrpSpPr/>
          <p:nvPr/>
        </p:nvGrpSpPr>
        <p:grpSpPr>
          <a:xfrm>
            <a:off x="6740015" y="5363436"/>
            <a:ext cx="2989004" cy="1156224"/>
            <a:chOff x="1125795" y="1468337"/>
            <a:chExt cx="2989004" cy="1156224"/>
          </a:xfrm>
        </p:grpSpPr>
        <p:grpSp>
          <p:nvGrpSpPr>
            <p:cNvPr id="58" name="Agrupar 57">
              <a:extLst>
                <a:ext uri="{FF2B5EF4-FFF2-40B4-BE49-F238E27FC236}">
                  <a16:creationId xmlns:a16="http://schemas.microsoft.com/office/drawing/2014/main" id="{0C78E340-4AF8-4DFB-831E-EE081824C1B3}"/>
                </a:ext>
              </a:extLst>
            </p:cNvPr>
            <p:cNvGrpSpPr/>
            <p:nvPr/>
          </p:nvGrpSpPr>
          <p:grpSpPr>
            <a:xfrm>
              <a:off x="1125795" y="1468337"/>
              <a:ext cx="2989004" cy="1156224"/>
              <a:chOff x="1125795" y="1468337"/>
              <a:chExt cx="2989004" cy="1156224"/>
            </a:xfrm>
          </p:grpSpPr>
          <p:sp>
            <p:nvSpPr>
              <p:cNvPr id="60" name="Retângulo 59">
                <a:extLst>
                  <a:ext uri="{FF2B5EF4-FFF2-40B4-BE49-F238E27FC236}">
                    <a16:creationId xmlns:a16="http://schemas.microsoft.com/office/drawing/2014/main" id="{49228FA2-0FFF-4242-B416-5B55A97CC907}"/>
                  </a:ext>
                </a:extLst>
              </p:cNvPr>
              <p:cNvSpPr/>
              <p:nvPr/>
            </p:nvSpPr>
            <p:spPr>
              <a:xfrm>
                <a:off x="1125795" y="1468337"/>
                <a:ext cx="2885767" cy="104713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Retângulo 60">
                <a:extLst>
                  <a:ext uri="{FF2B5EF4-FFF2-40B4-BE49-F238E27FC236}">
                    <a16:creationId xmlns:a16="http://schemas.microsoft.com/office/drawing/2014/main" id="{9040A763-AEDA-4970-ADC1-E1B57F2FEE13}"/>
                  </a:ext>
                </a:extLst>
              </p:cNvPr>
              <p:cNvSpPr/>
              <p:nvPr/>
            </p:nvSpPr>
            <p:spPr>
              <a:xfrm>
                <a:off x="1229032" y="1577426"/>
                <a:ext cx="2885767" cy="1047135"/>
              </a:xfrm>
              <a:prstGeom prst="rect">
                <a:avLst/>
              </a:prstGeom>
              <a:solidFill>
                <a:srgbClr val="6D8EAD"/>
              </a:solidFill>
              <a:ln>
                <a:solidFill>
                  <a:srgbClr val="6D8EA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D8321D15-AE50-4BF3-8666-249ED40F269D}"/>
                </a:ext>
              </a:extLst>
            </p:cNvPr>
            <p:cNvSpPr txBox="1"/>
            <p:nvPr/>
          </p:nvSpPr>
          <p:spPr>
            <a:xfrm>
              <a:off x="1597741" y="1526679"/>
              <a:ext cx="214834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dirty="0">
                  <a:solidFill>
                    <a:schemeClr val="bg1"/>
                  </a:solidFill>
                  <a:latin typeface="Bierstadt" panose="020B0004020202020204" pitchFamily="34" charset="0"/>
                </a:rPr>
                <a:t>Thiago</a:t>
              </a:r>
            </a:p>
            <a:p>
              <a:pPr algn="ctr"/>
              <a:r>
                <a:rPr lang="pt-BR" sz="2800" dirty="0" err="1">
                  <a:solidFill>
                    <a:schemeClr val="bg1"/>
                  </a:solidFill>
                  <a:latin typeface="Bierstadt" panose="020B0004020202020204" pitchFamily="34" charset="0"/>
                </a:rPr>
                <a:t>Sagmeister</a:t>
              </a:r>
              <a:r>
                <a:rPr lang="pt-BR" sz="1600" dirty="0">
                  <a:solidFill>
                    <a:schemeClr val="bg1"/>
                  </a:solidFill>
                  <a:latin typeface="Bierstadt" panose="020B0004020202020204" pitchFamily="34" charset="0"/>
                </a:rPr>
                <a:t> </a:t>
              </a:r>
            </a:p>
          </p:txBody>
        </p:sp>
      </p:grpSp>
      <p:sp>
        <p:nvSpPr>
          <p:cNvPr id="63" name="Retângulo 62">
            <a:extLst>
              <a:ext uri="{FF2B5EF4-FFF2-40B4-BE49-F238E27FC236}">
                <a16:creationId xmlns:a16="http://schemas.microsoft.com/office/drawing/2014/main" id="{D69D6579-1F36-4E7E-93B8-47803C1E322D}"/>
              </a:ext>
            </a:extLst>
          </p:cNvPr>
          <p:cNvSpPr/>
          <p:nvPr/>
        </p:nvSpPr>
        <p:spPr>
          <a:xfrm>
            <a:off x="522339" y="3450805"/>
            <a:ext cx="1256071" cy="1422855"/>
          </a:xfrm>
          <a:prstGeom prst="rect">
            <a:avLst/>
          </a:prstGeom>
          <a:solidFill>
            <a:srgbClr val="FF944B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FBF9A959-D788-4EA2-9ACC-0614D409B6FF}"/>
              </a:ext>
            </a:extLst>
          </p:cNvPr>
          <p:cNvSpPr/>
          <p:nvPr/>
        </p:nvSpPr>
        <p:spPr>
          <a:xfrm>
            <a:off x="522340" y="5175575"/>
            <a:ext cx="1256071" cy="1422855"/>
          </a:xfrm>
          <a:prstGeom prst="rect">
            <a:avLst/>
          </a:prstGeom>
          <a:solidFill>
            <a:srgbClr val="FF944B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534A9F3F-DB56-4A4D-B83B-97696DF37FAA}"/>
              </a:ext>
            </a:extLst>
          </p:cNvPr>
          <p:cNvSpPr/>
          <p:nvPr/>
        </p:nvSpPr>
        <p:spPr>
          <a:xfrm>
            <a:off x="10359512" y="3351951"/>
            <a:ext cx="1256071" cy="1422855"/>
          </a:xfrm>
          <a:prstGeom prst="rect">
            <a:avLst/>
          </a:prstGeom>
          <a:solidFill>
            <a:srgbClr val="FF944B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C141A66A-6EB9-48F6-A467-1BFA1D1F6A07}"/>
              </a:ext>
            </a:extLst>
          </p:cNvPr>
          <p:cNvSpPr/>
          <p:nvPr/>
        </p:nvSpPr>
        <p:spPr>
          <a:xfrm>
            <a:off x="10359513" y="5175575"/>
            <a:ext cx="1256071" cy="1422855"/>
          </a:xfrm>
          <a:prstGeom prst="rect">
            <a:avLst/>
          </a:prstGeom>
          <a:solidFill>
            <a:srgbClr val="FF944B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A1C5703-EE25-43EB-981B-B01F267E6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93" y="5149002"/>
            <a:ext cx="1342828" cy="14760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4D60ECD-FB2F-43AB-9408-CA98C25E6758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93" y="3409778"/>
            <a:ext cx="1342800" cy="14760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D046F512-9F0F-4527-A3D0-AD90E7F200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982" y="5160607"/>
            <a:ext cx="1287128" cy="147600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8C073212-22BE-4659-BCD2-2F85523C63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669" y="3331949"/>
            <a:ext cx="1305753" cy="147600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4A928FB3-9425-469C-B389-895814F593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53" y="1411487"/>
            <a:ext cx="1271882" cy="1666081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0CF5AC01-BE4F-41DF-B885-DCAB5AE500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982" y="1409201"/>
            <a:ext cx="1264743" cy="168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777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49BC83C-F316-473F-8A60-CEC42A6D23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AE9DE"/>
          </a:solidFill>
          <a:ln>
            <a:solidFill>
              <a:srgbClr val="CFCD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FF6D372-A656-4081-A1DF-B80F3776EA71}"/>
              </a:ext>
            </a:extLst>
          </p:cNvPr>
          <p:cNvSpPr/>
          <p:nvPr/>
        </p:nvSpPr>
        <p:spPr>
          <a:xfrm>
            <a:off x="0" y="0"/>
            <a:ext cx="12192000" cy="1047135"/>
          </a:xfrm>
          <a:prstGeom prst="rect">
            <a:avLst/>
          </a:prstGeom>
          <a:solidFill>
            <a:srgbClr val="1F3447"/>
          </a:solidFill>
          <a:ln>
            <a:noFill/>
          </a:ln>
          <a:effectLst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5292DFF-BAD4-415B-A045-7CB037E51C1F}"/>
              </a:ext>
            </a:extLst>
          </p:cNvPr>
          <p:cNvSpPr txBox="1"/>
          <p:nvPr/>
        </p:nvSpPr>
        <p:spPr>
          <a:xfrm>
            <a:off x="113071" y="200401"/>
            <a:ext cx="12078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Bierstadt" panose="020B0004020202020204" pitchFamily="34" charset="0"/>
                <a:cs typeface="Biome Light" panose="020B0502040204020203" pitchFamily="34" charset="0"/>
              </a:rPr>
              <a:t>Brainstorm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90B7728-359B-4A48-97EC-8F534696B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133" y="1331254"/>
            <a:ext cx="9516803" cy="539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728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49BC83C-F316-473F-8A60-CEC42A6D23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AE9DE"/>
          </a:solidFill>
          <a:ln>
            <a:solidFill>
              <a:srgbClr val="CFCD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FF6D372-A656-4081-A1DF-B80F3776EA71}"/>
              </a:ext>
            </a:extLst>
          </p:cNvPr>
          <p:cNvSpPr/>
          <p:nvPr/>
        </p:nvSpPr>
        <p:spPr>
          <a:xfrm>
            <a:off x="0" y="0"/>
            <a:ext cx="12192000" cy="1047135"/>
          </a:xfrm>
          <a:prstGeom prst="rect">
            <a:avLst/>
          </a:prstGeom>
          <a:solidFill>
            <a:srgbClr val="1F3447"/>
          </a:solidFill>
          <a:ln>
            <a:noFill/>
          </a:ln>
          <a:effectLst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5292DFF-BAD4-415B-A045-7CB037E51C1F}"/>
              </a:ext>
            </a:extLst>
          </p:cNvPr>
          <p:cNvSpPr txBox="1"/>
          <p:nvPr/>
        </p:nvSpPr>
        <p:spPr>
          <a:xfrm>
            <a:off x="113071" y="200401"/>
            <a:ext cx="12078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Bierstadt" panose="020B0004020202020204" pitchFamily="34" charset="0"/>
                <a:cs typeface="Biome Light" panose="020B0502040204020203" pitchFamily="34" charset="0"/>
              </a:rPr>
              <a:t>Controlei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7611A02-8CF0-41E3-A05E-148B0331A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691" y="4119536"/>
            <a:ext cx="1724071" cy="215219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FF3D21B-38B4-4C49-BC96-13C59D2BD0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374" y="4477597"/>
            <a:ext cx="2159721" cy="1847761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96B72F4-322D-499B-9F1D-D291BFD6CC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940" y="1728831"/>
            <a:ext cx="2427596" cy="2093689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4494D3AE-BB05-4071-B6B9-EEC71C0F6E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761" y="1858878"/>
            <a:ext cx="2048984" cy="209368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0B8CA1DF-D990-4D2B-837D-23F19CBF3E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478" y="4312281"/>
            <a:ext cx="3127091" cy="2345318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3207D8F2-E04B-45B3-A835-ACDCBC1590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878" y="3718620"/>
            <a:ext cx="2159721" cy="2159721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263369C6-329F-466D-9A02-B903E109C0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83340">
            <a:off x="4279708" y="2305114"/>
            <a:ext cx="1905943" cy="1551589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F5066198-344F-4D62-9FAB-927EEC50F4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471503">
            <a:off x="8736826" y="2633936"/>
            <a:ext cx="2061269" cy="167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414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49BC83C-F316-473F-8A60-CEC42A6D23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AE9DE"/>
          </a:solidFill>
          <a:ln>
            <a:solidFill>
              <a:srgbClr val="CFCD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FF6D372-A656-4081-A1DF-B80F3776EA71}"/>
              </a:ext>
            </a:extLst>
          </p:cNvPr>
          <p:cNvSpPr/>
          <p:nvPr/>
        </p:nvSpPr>
        <p:spPr>
          <a:xfrm>
            <a:off x="0" y="0"/>
            <a:ext cx="12192000" cy="1047135"/>
          </a:xfrm>
          <a:prstGeom prst="rect">
            <a:avLst/>
          </a:prstGeom>
          <a:solidFill>
            <a:srgbClr val="1F3447"/>
          </a:solidFill>
          <a:ln>
            <a:noFill/>
          </a:ln>
          <a:effectLst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5292DFF-BAD4-415B-A045-7CB037E51C1F}"/>
              </a:ext>
            </a:extLst>
          </p:cNvPr>
          <p:cNvSpPr txBox="1"/>
          <p:nvPr/>
        </p:nvSpPr>
        <p:spPr>
          <a:xfrm>
            <a:off x="113071" y="200401"/>
            <a:ext cx="12078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Bierstadt" panose="020B0004020202020204" pitchFamily="34" charset="0"/>
                <a:cs typeface="Biome Light" panose="020B0502040204020203" pitchFamily="34" charset="0"/>
              </a:rPr>
              <a:t>Tecnologias e ferramentas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213CF08-4ADA-423B-B551-08702A20E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05" y="2113388"/>
            <a:ext cx="2570726" cy="157242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3FC4BC4-5EB6-400C-B268-8128ED0B5D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936" y="1699426"/>
            <a:ext cx="3396725" cy="240035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39165B7-5794-4811-9AFE-8B9B14020A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092" y="4568443"/>
            <a:ext cx="1574411" cy="1574411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E39E6EC-41EC-4641-A340-BD53D8C308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652" y="4458341"/>
            <a:ext cx="1794617" cy="179461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9BF77D3-D958-427C-8096-13FD6C37BE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260" y="2039915"/>
            <a:ext cx="1996637" cy="205986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9072D92-051B-48F0-8F8A-7FFB42770C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027" y="4001642"/>
            <a:ext cx="2561101" cy="304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589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49BC83C-F316-473F-8A60-CEC42A6D23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AE9DE"/>
          </a:solidFill>
          <a:ln>
            <a:solidFill>
              <a:srgbClr val="CFCD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FF6D372-A656-4081-A1DF-B80F3776EA71}"/>
              </a:ext>
            </a:extLst>
          </p:cNvPr>
          <p:cNvSpPr/>
          <p:nvPr/>
        </p:nvSpPr>
        <p:spPr>
          <a:xfrm>
            <a:off x="0" y="0"/>
            <a:ext cx="12192000" cy="1047135"/>
          </a:xfrm>
          <a:prstGeom prst="rect">
            <a:avLst/>
          </a:prstGeom>
          <a:solidFill>
            <a:srgbClr val="1F3447"/>
          </a:solidFill>
          <a:ln>
            <a:noFill/>
          </a:ln>
          <a:effectLst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5292DFF-BAD4-415B-A045-7CB037E51C1F}"/>
              </a:ext>
            </a:extLst>
          </p:cNvPr>
          <p:cNvSpPr txBox="1"/>
          <p:nvPr/>
        </p:nvSpPr>
        <p:spPr>
          <a:xfrm>
            <a:off x="113071" y="200401"/>
            <a:ext cx="12078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Bierstadt" panose="020B0004020202020204" pitchFamily="34" charset="0"/>
                <a:cs typeface="Biome Light" panose="020B0502040204020203" pitchFamily="34" charset="0"/>
              </a:rPr>
              <a:t>Arquitetura do Projeto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860CBEE-C873-41A1-B95F-78664F570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343" y="1780634"/>
            <a:ext cx="6465235" cy="455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617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49BC83C-F316-473F-8A60-CEC42A6D23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AE9DE"/>
          </a:solidFill>
          <a:ln>
            <a:solidFill>
              <a:srgbClr val="CFCD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FF6D372-A656-4081-A1DF-B80F3776EA71}"/>
              </a:ext>
            </a:extLst>
          </p:cNvPr>
          <p:cNvSpPr/>
          <p:nvPr/>
        </p:nvSpPr>
        <p:spPr>
          <a:xfrm>
            <a:off x="0" y="0"/>
            <a:ext cx="12192000" cy="1047135"/>
          </a:xfrm>
          <a:prstGeom prst="rect">
            <a:avLst/>
          </a:prstGeom>
          <a:solidFill>
            <a:srgbClr val="1F3447"/>
          </a:solidFill>
          <a:ln>
            <a:noFill/>
          </a:ln>
          <a:effectLst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5292DFF-BAD4-415B-A045-7CB037E51C1F}"/>
              </a:ext>
            </a:extLst>
          </p:cNvPr>
          <p:cNvSpPr txBox="1"/>
          <p:nvPr/>
        </p:nvSpPr>
        <p:spPr>
          <a:xfrm>
            <a:off x="113071" y="200401"/>
            <a:ext cx="12078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Bierstadt" panose="020B0004020202020204" pitchFamily="34" charset="0"/>
                <a:cs typeface="Biome Light" panose="020B0502040204020203" pitchFamily="34" charset="0"/>
              </a:rPr>
              <a:t>Sobre o andamento do projeto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23C64D4-2A4A-4F08-9F53-5226E304F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840" y="3243386"/>
            <a:ext cx="1673148" cy="198686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016EF10-1595-4B04-9567-4AE4D18F92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128" y="3584781"/>
            <a:ext cx="1219200" cy="12192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6586901-5497-4FFC-9E40-C3A528F1D5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576" y="3116905"/>
            <a:ext cx="2239826" cy="2239826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392DE1F5-833E-4099-955A-527793736A9F}"/>
              </a:ext>
            </a:extLst>
          </p:cNvPr>
          <p:cNvSpPr/>
          <p:nvPr/>
        </p:nvSpPr>
        <p:spPr>
          <a:xfrm>
            <a:off x="3242059" y="5230249"/>
            <a:ext cx="881449" cy="447520"/>
          </a:xfrm>
          <a:prstGeom prst="rect">
            <a:avLst/>
          </a:prstGeom>
          <a:solidFill>
            <a:srgbClr val="EAE9DE"/>
          </a:solidFill>
          <a:ln>
            <a:solidFill>
              <a:srgbClr val="EAE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360B755B-227E-4D78-8F51-FE47FA7652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645" y="2906440"/>
            <a:ext cx="6791425" cy="405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391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49BC83C-F316-473F-8A60-CEC42A6D23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AE9DE"/>
          </a:solidFill>
          <a:ln>
            <a:solidFill>
              <a:srgbClr val="CFCD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FF6D372-A656-4081-A1DF-B80F3776EA71}"/>
              </a:ext>
            </a:extLst>
          </p:cNvPr>
          <p:cNvSpPr/>
          <p:nvPr/>
        </p:nvSpPr>
        <p:spPr>
          <a:xfrm>
            <a:off x="0" y="0"/>
            <a:ext cx="12192000" cy="1047135"/>
          </a:xfrm>
          <a:prstGeom prst="rect">
            <a:avLst/>
          </a:prstGeom>
          <a:solidFill>
            <a:srgbClr val="1F3447"/>
          </a:solidFill>
          <a:ln>
            <a:noFill/>
          </a:ln>
          <a:effectLst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5292DFF-BAD4-415B-A045-7CB037E51C1F}"/>
              </a:ext>
            </a:extLst>
          </p:cNvPr>
          <p:cNvSpPr txBox="1"/>
          <p:nvPr/>
        </p:nvSpPr>
        <p:spPr>
          <a:xfrm>
            <a:off x="113071" y="200401"/>
            <a:ext cx="12078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Bierstadt" panose="020B0004020202020204" pitchFamily="34" charset="0"/>
                <a:cs typeface="Biome Light" panose="020B0502040204020203" pitchFamily="34" charset="0"/>
              </a:rPr>
              <a:t>Retrospectiva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E9015B7-B926-4CF8-A926-F85320D63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3082" y="2374774"/>
            <a:ext cx="6482275" cy="4583428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CB02D645-CBC1-4094-AE69-61E210D07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3061" y="4714476"/>
            <a:ext cx="2257425" cy="44767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F4724F0B-35F3-4378-ACD6-8EB52779D5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3061" y="5162151"/>
            <a:ext cx="2590800" cy="390525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32C67C54-C5FD-432C-8326-62DB75C6FC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3061" y="5552676"/>
            <a:ext cx="193357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058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49BC83C-F316-473F-8A60-CEC42A6D23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AE9DE"/>
          </a:solidFill>
          <a:ln>
            <a:solidFill>
              <a:srgbClr val="CFCD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FF6D372-A656-4081-A1DF-B80F3776EA71}"/>
              </a:ext>
            </a:extLst>
          </p:cNvPr>
          <p:cNvSpPr/>
          <p:nvPr/>
        </p:nvSpPr>
        <p:spPr>
          <a:xfrm>
            <a:off x="0" y="0"/>
            <a:ext cx="12192000" cy="1047135"/>
          </a:xfrm>
          <a:prstGeom prst="rect">
            <a:avLst/>
          </a:prstGeom>
          <a:solidFill>
            <a:srgbClr val="1F3447"/>
          </a:solidFill>
          <a:ln>
            <a:noFill/>
          </a:ln>
          <a:effectLst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5292DFF-BAD4-415B-A045-7CB037E51C1F}"/>
              </a:ext>
            </a:extLst>
          </p:cNvPr>
          <p:cNvSpPr txBox="1"/>
          <p:nvPr/>
        </p:nvSpPr>
        <p:spPr>
          <a:xfrm>
            <a:off x="113071" y="200401"/>
            <a:ext cx="12078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Bierstadt" panose="020B0004020202020204" pitchFamily="34" charset="0"/>
                <a:cs typeface="Biome Light" panose="020B0502040204020203" pitchFamily="34" charset="0"/>
              </a:rPr>
              <a:t>Próximos passos...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23DBCC19-6D1E-4055-90BF-ED8D23ADCD49}"/>
              </a:ext>
            </a:extLst>
          </p:cNvPr>
          <p:cNvGrpSpPr/>
          <p:nvPr/>
        </p:nvGrpSpPr>
        <p:grpSpPr>
          <a:xfrm>
            <a:off x="2712722" y="1984779"/>
            <a:ext cx="2948618" cy="1833937"/>
            <a:chOff x="557059" y="597736"/>
            <a:chExt cx="4486889" cy="2632161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F5E828E7-83F5-41E8-99A4-5D794B3C7AB0}"/>
                </a:ext>
              </a:extLst>
            </p:cNvPr>
            <p:cNvSpPr/>
            <p:nvPr/>
          </p:nvSpPr>
          <p:spPr>
            <a:xfrm>
              <a:off x="557059" y="597736"/>
              <a:ext cx="4486889" cy="2632161"/>
            </a:xfrm>
            <a:prstGeom prst="rect">
              <a:avLst/>
            </a:prstGeom>
            <a:solidFill>
              <a:srgbClr val="1F34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9C4965E4-FA55-41BD-AA88-F7685E783289}"/>
                </a:ext>
              </a:extLst>
            </p:cNvPr>
            <p:cNvSpPr/>
            <p:nvPr/>
          </p:nvSpPr>
          <p:spPr>
            <a:xfrm>
              <a:off x="693174" y="715298"/>
              <a:ext cx="4241506" cy="2408776"/>
            </a:xfrm>
            <a:prstGeom prst="rect">
              <a:avLst/>
            </a:prstGeom>
            <a:solidFill>
              <a:srgbClr val="1F3447"/>
            </a:solidFill>
            <a:ln>
              <a:solidFill>
                <a:srgbClr val="EAE9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Arial Black" panose="020B0A04020102020204" pitchFamily="34" charset="0"/>
                </a:rPr>
                <a:t>Cadastro de Despesas</a:t>
              </a:r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863E9AF5-CE98-4528-BBC4-A5C2C82DA572}"/>
              </a:ext>
            </a:extLst>
          </p:cNvPr>
          <p:cNvGrpSpPr/>
          <p:nvPr/>
        </p:nvGrpSpPr>
        <p:grpSpPr>
          <a:xfrm>
            <a:off x="6564303" y="1984779"/>
            <a:ext cx="2969058" cy="1833937"/>
            <a:chOff x="557059" y="597736"/>
            <a:chExt cx="4486889" cy="2632161"/>
          </a:xfrm>
          <a:solidFill>
            <a:srgbClr val="FFC000"/>
          </a:solidFill>
        </p:grpSpPr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235BA01F-AEBE-4CE5-96CA-8E3F9A559701}"/>
                </a:ext>
              </a:extLst>
            </p:cNvPr>
            <p:cNvSpPr/>
            <p:nvPr/>
          </p:nvSpPr>
          <p:spPr>
            <a:xfrm>
              <a:off x="557059" y="597736"/>
              <a:ext cx="4486889" cy="263216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F81EEC03-296B-449C-AEB6-29D8E71F55DC}"/>
                </a:ext>
              </a:extLst>
            </p:cNvPr>
            <p:cNvSpPr/>
            <p:nvPr/>
          </p:nvSpPr>
          <p:spPr>
            <a:xfrm>
              <a:off x="693174" y="715298"/>
              <a:ext cx="4241506" cy="2408776"/>
            </a:xfrm>
            <a:prstGeom prst="rect">
              <a:avLst/>
            </a:prstGeom>
            <a:grpFill/>
            <a:ln>
              <a:solidFill>
                <a:srgbClr val="EAE9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Arial Black" panose="020B0A04020102020204" pitchFamily="34" charset="0"/>
                </a:rPr>
                <a:t>Limite para gastos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F6251FA7-3361-44AC-9FCF-0F3DB77681E4}"/>
              </a:ext>
            </a:extLst>
          </p:cNvPr>
          <p:cNvGrpSpPr/>
          <p:nvPr/>
        </p:nvGrpSpPr>
        <p:grpSpPr>
          <a:xfrm>
            <a:off x="4001734" y="4324591"/>
            <a:ext cx="2948618" cy="1833937"/>
            <a:chOff x="557059" y="597736"/>
            <a:chExt cx="4486889" cy="2632161"/>
          </a:xfrm>
          <a:solidFill>
            <a:srgbClr val="FF6600"/>
          </a:solidFill>
        </p:grpSpPr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DF4C38C2-8851-4683-9B80-BAD6110AAFDE}"/>
                </a:ext>
              </a:extLst>
            </p:cNvPr>
            <p:cNvSpPr/>
            <p:nvPr/>
          </p:nvSpPr>
          <p:spPr>
            <a:xfrm>
              <a:off x="557059" y="597736"/>
              <a:ext cx="4486889" cy="263216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7A807BA-C93E-41DC-8E18-2C4885D49F93}"/>
                </a:ext>
              </a:extLst>
            </p:cNvPr>
            <p:cNvSpPr/>
            <p:nvPr/>
          </p:nvSpPr>
          <p:spPr>
            <a:xfrm>
              <a:off x="693174" y="715298"/>
              <a:ext cx="4241506" cy="2408776"/>
            </a:xfrm>
            <a:prstGeom prst="rect">
              <a:avLst/>
            </a:prstGeom>
            <a:grpFill/>
            <a:ln>
              <a:solidFill>
                <a:srgbClr val="EAE9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Arial Black" panose="020B0A04020102020204" pitchFamily="34" charset="0"/>
                </a:rPr>
                <a:t>Alerta de Vencimentos</a:t>
              </a:r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89859727-2086-4520-9D09-ADC912D61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99" y="4728624"/>
            <a:ext cx="2009927" cy="2009927"/>
          </a:xfrm>
          <a:prstGeom prst="rect">
            <a:avLst/>
          </a:prstGeom>
        </p:spPr>
      </p:pic>
      <p:grpSp>
        <p:nvGrpSpPr>
          <p:cNvPr id="16" name="Agrupar 15">
            <a:extLst>
              <a:ext uri="{FF2B5EF4-FFF2-40B4-BE49-F238E27FC236}">
                <a16:creationId xmlns:a16="http://schemas.microsoft.com/office/drawing/2014/main" id="{9C4E71A1-0C79-4416-8FDC-D3547725F0F7}"/>
              </a:ext>
            </a:extLst>
          </p:cNvPr>
          <p:cNvGrpSpPr/>
          <p:nvPr/>
        </p:nvGrpSpPr>
        <p:grpSpPr>
          <a:xfrm>
            <a:off x="7804977" y="4324591"/>
            <a:ext cx="2948618" cy="1833937"/>
            <a:chOff x="557059" y="597736"/>
            <a:chExt cx="4486889" cy="2632161"/>
          </a:xfrm>
          <a:solidFill>
            <a:srgbClr val="6D8EAD"/>
          </a:solidFill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45FB8353-AE23-4060-A93D-41283D614F65}"/>
                </a:ext>
              </a:extLst>
            </p:cNvPr>
            <p:cNvSpPr/>
            <p:nvPr/>
          </p:nvSpPr>
          <p:spPr>
            <a:xfrm>
              <a:off x="557059" y="597736"/>
              <a:ext cx="4486889" cy="263216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2BD8239D-6689-46F0-85E8-E55EAAA0E62C}"/>
                </a:ext>
              </a:extLst>
            </p:cNvPr>
            <p:cNvSpPr/>
            <p:nvPr/>
          </p:nvSpPr>
          <p:spPr>
            <a:xfrm>
              <a:off x="693174" y="715298"/>
              <a:ext cx="4241506" cy="2408776"/>
            </a:xfrm>
            <a:prstGeom prst="rect">
              <a:avLst/>
            </a:prstGeom>
            <a:grpFill/>
            <a:ln>
              <a:solidFill>
                <a:srgbClr val="EAE9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Arial Black" panose="020B0A04020102020204" pitchFamily="34" charset="0"/>
                </a:rPr>
                <a:t>Relatórios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54041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63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Arial</vt:lpstr>
      <vt:lpstr>Arial Black</vt:lpstr>
      <vt:lpstr>Bahnschrift SemiBold</vt:lpstr>
      <vt:lpstr>Bierstadt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Maria Eduarda Buchholz Silveira</dc:creator>
  <cp:lastModifiedBy>Jonatha</cp:lastModifiedBy>
  <cp:revision>5</cp:revision>
  <dcterms:created xsi:type="dcterms:W3CDTF">2021-10-16T19:04:45Z</dcterms:created>
  <dcterms:modified xsi:type="dcterms:W3CDTF">2021-10-20T23:20:40Z</dcterms:modified>
</cp:coreProperties>
</file>