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9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47"/>
    <a:srgbClr val="EAE9DE"/>
    <a:srgbClr val="FFC000"/>
    <a:srgbClr val="FF6600"/>
    <a:srgbClr val="6D8EAD"/>
    <a:srgbClr val="CFCDB4"/>
    <a:srgbClr val="FF9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7867-C70D-44A0-BA65-D7AD5B58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7FD47-0628-4BA7-AB32-B91486262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78320-976B-4DD7-8D72-95AC729A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00D8D-4248-4902-AF72-B63D50DD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E916A-D42E-4327-A432-C7B8C7C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2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76A5-72E0-4B42-A4D1-C2915CC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04606A-3A37-476D-86C1-BE0422B7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7C35-DCE5-4978-AAA9-DAEC740E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8BAF95-71B0-45AF-BE58-40FCE2B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A56F0-87FE-4A76-BAB5-A2C9BC24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E8AF4-E07A-453D-B214-F388A1D8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8B1EB-3550-4432-9B3E-41D63332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B9DE9-A35F-467C-BB93-F57B47BF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D44E2-7B4B-432E-BB78-E662E204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C5499-BDC8-4E3E-9F4E-C543A0EB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71E7-1AD9-4132-B75C-781FE10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3C809-3F3B-404B-9884-9A7EBE5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2B313-6281-4E3E-9696-8321BD8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FA97-D183-436A-BAA3-2B4E2D9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9A31A-5EC8-4A62-B9D9-1F9E10D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6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933AB-FF38-43E8-B815-5A4B7048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5CE44-D614-4A94-A30E-0589CD3B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50496-17F9-485E-A6B2-24A46F21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F59F8-6BDC-486B-8675-6DACE736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DD343-537D-4E64-8972-388870B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F8DE-6B2E-4168-8E05-7D88348C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54082-85B6-42CC-9B0A-0B300EDF3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37A89-659A-47D1-B6FE-FDED7545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AFC33-6EAA-4FF3-A81E-2E32DEA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AA1CC9-6D7D-4D9B-A2B2-F899652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1B51A-AA48-4825-AD10-CC7CF349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0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92B8-46E5-4182-A2BA-6D766EC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3F487C-3D40-4D71-AE2A-ED1ADF74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D7D7C-96C3-4C17-86B7-37967666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3989EE-5711-43BC-8BDB-6E4A4DD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BCF15C-C395-4F20-ABA0-2947A20F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5E78B-161A-4ABF-B7EE-D662F82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771CF-28BD-42D3-809A-AF401049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909042-7E9F-49B0-B020-610A06A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141F-6A8F-47D8-A379-E713F7A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D55BAE-F919-45DA-8E42-213721D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8C92-9C33-4053-A6C7-6A6EAAF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C01E84-05DF-465C-A059-901534D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5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A5AE62-C02D-4372-84A0-DEBCFEF1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DED20B-96D8-4878-99DF-C917029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E4C67B-6FBB-4522-9FB1-E05AB35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BDEB-C54B-4155-9F85-8334C1C4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45BC2-EE31-4CD0-8836-BC8E789E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4009E1-0F12-421A-8174-BC435AF5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6F70-76BD-478B-8633-F50BD10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A6D25-0D5F-4C36-8A4D-F87B7B4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F720C-4BFD-4B35-9B3E-68A1448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80200-8DB4-4598-A5FA-65B748A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27466-67FD-438A-878E-64602688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3E5CA-2D9C-4E08-A86A-B96C9018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4ACC2E-8800-4B26-A0E6-40D48A7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0C8F-0CAE-42EF-AC7F-46810CC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CF8596-C65F-48B5-8F39-D21EBEC7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1B1604-03F8-4E1E-BB8F-6B8AD07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5771C-7E90-4D75-8D1A-CAC289BB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103B-E007-493D-AE6B-80ADB441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CF92-F7C5-41F4-B4D1-9BF7DA2B3F52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EADA7-AAD7-4C7A-9C42-C50E39C7F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8C5C1-0271-49A6-B749-5573B175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23C7-301D-4F04-AD88-B6681E81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D0847F-1735-4226-B9ED-9A42BE7720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77F638-07D7-4EE0-A018-F5F0401CC0AC}"/>
              </a:ext>
            </a:extLst>
          </p:cNvPr>
          <p:cNvSpPr/>
          <p:nvPr/>
        </p:nvSpPr>
        <p:spPr>
          <a:xfrm>
            <a:off x="10093832" y="1079856"/>
            <a:ext cx="1675540" cy="57781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Senac-RS | Cursos de Formação e Aperfeicoamento, Técnicos, Graduação,  Pós-Graduação e Extensão">
            <a:extLst>
              <a:ext uri="{FF2B5EF4-FFF2-40B4-BE49-F238E27FC236}">
                <a16:creationId xmlns:a16="http://schemas.microsoft.com/office/drawing/2014/main" id="{55FF5A6E-26D8-4E4D-B9B5-F0E9C30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0" y="135962"/>
            <a:ext cx="1233334" cy="7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E71D80-945C-4B86-BD11-C1506EE3C596}"/>
              </a:ext>
            </a:extLst>
          </p:cNvPr>
          <p:cNvSpPr txBox="1"/>
          <p:nvPr/>
        </p:nvSpPr>
        <p:spPr>
          <a:xfrm>
            <a:off x="0" y="1237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Curso de Análise e Desenvolvimento de Sistemas</a:t>
            </a:r>
          </a:p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Projeto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441958-8DCB-4063-82EB-982B1A163A1F}"/>
              </a:ext>
            </a:extLst>
          </p:cNvPr>
          <p:cNvSpPr txBox="1"/>
          <p:nvPr/>
        </p:nvSpPr>
        <p:spPr>
          <a:xfrm>
            <a:off x="0" y="632192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F3447"/>
                </a:solidFill>
                <a:latin typeface="Bierstadt" panose="020B0004020202020204" pitchFamily="34" charset="0"/>
              </a:rPr>
              <a:t>Porto Alegre, 08 de Dezembro de 2021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F9BD56-C6C3-4A64-BDC7-A9D0059AF06F}"/>
              </a:ext>
            </a:extLst>
          </p:cNvPr>
          <p:cNvSpPr txBox="1"/>
          <p:nvPr/>
        </p:nvSpPr>
        <p:spPr>
          <a:xfrm>
            <a:off x="1672515" y="2746099"/>
            <a:ext cx="8259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1F3447"/>
                </a:solidFill>
                <a:latin typeface="Bahnschrift SemiBold" panose="020B0502040204020203" pitchFamily="34" charset="0"/>
              </a:rPr>
              <a:t>Controlei</a:t>
            </a:r>
          </a:p>
          <a:p>
            <a:pPr algn="ctr"/>
            <a:r>
              <a:rPr lang="pt-BR" sz="2400" dirty="0">
                <a:solidFill>
                  <a:srgbClr val="1F3447"/>
                </a:solidFill>
                <a:latin typeface="Bahnschrift SemiBold" panose="020B0502040204020203" pitchFamily="34" charset="0"/>
              </a:rPr>
              <a:t>Carteira Digital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8CDA72-C1C3-4DBF-BA1D-8786284ABAD2}"/>
              </a:ext>
            </a:extLst>
          </p:cNvPr>
          <p:cNvSpPr/>
          <p:nvPr/>
        </p:nvSpPr>
        <p:spPr>
          <a:xfrm>
            <a:off x="10746671" y="527309"/>
            <a:ext cx="1283109" cy="633069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B6D057-B6C6-4012-A355-0632F1368FE5}"/>
              </a:ext>
            </a:extLst>
          </p:cNvPr>
          <p:cNvSpPr/>
          <p:nvPr/>
        </p:nvSpPr>
        <p:spPr>
          <a:xfrm>
            <a:off x="11444932" y="-110467"/>
            <a:ext cx="1283109" cy="6968468"/>
          </a:xfrm>
          <a:prstGeom prst="rect">
            <a:avLst/>
          </a:prstGeom>
          <a:solidFill>
            <a:srgbClr val="1F3447"/>
          </a:solidFill>
          <a:ln>
            <a:solidFill>
              <a:srgbClr val="1F344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Retrospectiva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9015B7-B926-4CF8-A926-F85320D6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476" y="2297501"/>
            <a:ext cx="6590997" cy="46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Componentes 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5BEC20D-FBBE-4DBD-999D-523030ECC973}"/>
              </a:ext>
            </a:extLst>
          </p:cNvPr>
          <p:cNvGrpSpPr/>
          <p:nvPr/>
        </p:nvGrpSpPr>
        <p:grpSpPr>
          <a:xfrm>
            <a:off x="2359744" y="1607100"/>
            <a:ext cx="2989004" cy="1156224"/>
            <a:chOff x="1125795" y="1468337"/>
            <a:chExt cx="2989004" cy="115622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4FFFA29-8D66-43F7-B4B1-325AA4E95AF5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171C668-F18C-4E61-BF40-53C107170E88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71FD61D-A368-40DD-BDF7-D08A7BFAC7DE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A5F8177-6C80-4A4A-9C3D-02E02B3351EB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Alanda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Leote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21D443F-35E6-410E-8E97-63C1D77D1C47}"/>
              </a:ext>
            </a:extLst>
          </p:cNvPr>
          <p:cNvGrpSpPr/>
          <p:nvPr/>
        </p:nvGrpSpPr>
        <p:grpSpPr>
          <a:xfrm>
            <a:off x="2359744" y="3430723"/>
            <a:ext cx="2989004" cy="1156224"/>
            <a:chOff x="1125795" y="1468337"/>
            <a:chExt cx="2989004" cy="115622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DDAC4988-7823-461D-AB62-C85AF860510D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12435CA2-7E88-40CD-A47F-B09DBE79184C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0C9B0772-0C8C-40F6-ABC6-5CB30B353FA8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7E7E48A-B293-4F47-8304-5DB424245DA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Gabriel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De La Porta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AEBA584-9BF8-41A5-A36D-4465DB2BAFCC}"/>
              </a:ext>
            </a:extLst>
          </p:cNvPr>
          <p:cNvGrpSpPr/>
          <p:nvPr/>
        </p:nvGrpSpPr>
        <p:grpSpPr>
          <a:xfrm>
            <a:off x="2359744" y="5363436"/>
            <a:ext cx="2989004" cy="1156224"/>
            <a:chOff x="1125795" y="1468337"/>
            <a:chExt cx="2989004" cy="115622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93B8649-375C-4E9A-932F-24EEAEDD8548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6AF5F310-3114-42FE-9F23-4C587A4B8F16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942D2314-FA57-4A32-ADB5-06222D2D7727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4196036-474E-417D-8A0A-2D50C4260B24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Jonatha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Garcia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C02BB52-7876-4849-BC8D-5998A9EB4805}"/>
              </a:ext>
            </a:extLst>
          </p:cNvPr>
          <p:cNvGrpSpPr/>
          <p:nvPr/>
        </p:nvGrpSpPr>
        <p:grpSpPr>
          <a:xfrm>
            <a:off x="6740015" y="1607100"/>
            <a:ext cx="2989004" cy="1156224"/>
            <a:chOff x="1125795" y="1468337"/>
            <a:chExt cx="2989004" cy="115622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6D589C6-4667-4920-92E9-793AAA1D295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EFC67CB-F7F2-4115-B439-6B0BA998487A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9AD5DD44-46C9-4D16-84C7-BAAEB2A9D860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03A5EAF-8338-4188-BCCD-C03C17543E67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Marcelo</a:t>
              </a:r>
            </a:p>
            <a:p>
              <a:pPr algn="ctr"/>
              <a:r>
                <a:rPr lang="pt-BR" sz="28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Cannini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3C86F56-C6A0-4644-A3E9-3D3F4EA71DE0}"/>
              </a:ext>
            </a:extLst>
          </p:cNvPr>
          <p:cNvGrpSpPr/>
          <p:nvPr/>
        </p:nvGrpSpPr>
        <p:grpSpPr>
          <a:xfrm>
            <a:off x="6740015" y="3430723"/>
            <a:ext cx="2989004" cy="1156224"/>
            <a:chOff x="1125795" y="1468337"/>
            <a:chExt cx="2989004" cy="1156224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84297CB-95B2-4D5C-8B79-F4D4CD48362B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80CCF934-DACA-4F2E-9B87-217C4179063F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2908482-694A-4191-86F8-4690D2863AD2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B099BCE-B981-4894-AAB1-D2C37665BC5C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Marcio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Teles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C6809A08-4450-428B-8705-7C63DF1DBFFB}"/>
              </a:ext>
            </a:extLst>
          </p:cNvPr>
          <p:cNvGrpSpPr/>
          <p:nvPr/>
        </p:nvGrpSpPr>
        <p:grpSpPr>
          <a:xfrm>
            <a:off x="6740015" y="5363436"/>
            <a:ext cx="2989004" cy="1156224"/>
            <a:chOff x="1125795" y="1468337"/>
            <a:chExt cx="2989004" cy="1156224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0C78E340-4AF8-4DFB-831E-EE081824C1B3}"/>
                </a:ext>
              </a:extLst>
            </p:cNvPr>
            <p:cNvGrpSpPr/>
            <p:nvPr/>
          </p:nvGrpSpPr>
          <p:grpSpPr>
            <a:xfrm>
              <a:off x="1125795" y="1468337"/>
              <a:ext cx="2989004" cy="1156224"/>
              <a:chOff x="1125795" y="1468337"/>
              <a:chExt cx="2989004" cy="1156224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9228FA2-0FFF-4242-B416-5B55A97CC907}"/>
                  </a:ext>
                </a:extLst>
              </p:cNvPr>
              <p:cNvSpPr/>
              <p:nvPr/>
            </p:nvSpPr>
            <p:spPr>
              <a:xfrm>
                <a:off x="1125795" y="1468337"/>
                <a:ext cx="2885767" cy="104713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040A763-AEDA-4970-ADC1-E1B57F2FEE13}"/>
                  </a:ext>
                </a:extLst>
              </p:cNvPr>
              <p:cNvSpPr/>
              <p:nvPr/>
            </p:nvSpPr>
            <p:spPr>
              <a:xfrm>
                <a:off x="1229032" y="1577426"/>
                <a:ext cx="2885767" cy="1047135"/>
              </a:xfrm>
              <a:prstGeom prst="rect">
                <a:avLst/>
              </a:prstGeom>
              <a:solidFill>
                <a:srgbClr val="6D8EAD"/>
              </a:solidFill>
              <a:ln>
                <a:solidFill>
                  <a:srgbClr val="6D8E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8321D15-AE50-4BF3-8666-249ED40F269D}"/>
                </a:ext>
              </a:extLst>
            </p:cNvPr>
            <p:cNvSpPr txBox="1"/>
            <p:nvPr/>
          </p:nvSpPr>
          <p:spPr>
            <a:xfrm>
              <a:off x="1597741" y="1526679"/>
              <a:ext cx="21483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Thiago</a:t>
              </a:r>
            </a:p>
            <a:p>
              <a:pPr algn="ctr"/>
              <a:r>
                <a:rPr lang="pt-BR" sz="2800" dirty="0" err="1">
                  <a:solidFill>
                    <a:schemeClr val="bg1"/>
                  </a:solidFill>
                  <a:latin typeface="Bierstadt" panose="020B0004020202020204" pitchFamily="34" charset="0"/>
                </a:rPr>
                <a:t>Sagmeister</a:t>
              </a:r>
              <a:r>
                <a:rPr lang="pt-BR" sz="1600" dirty="0">
                  <a:solidFill>
                    <a:schemeClr val="bg1"/>
                  </a:solidFill>
                  <a:latin typeface="Bierstadt" panose="020B0004020202020204" pitchFamily="34" charset="0"/>
                </a:rPr>
                <a:t> 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D6579-1F36-4E7E-93B8-47803C1E322D}"/>
              </a:ext>
            </a:extLst>
          </p:cNvPr>
          <p:cNvSpPr/>
          <p:nvPr/>
        </p:nvSpPr>
        <p:spPr>
          <a:xfrm>
            <a:off x="522339" y="345080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F9A959-D788-4EA2-9ACC-0614D409B6FF}"/>
              </a:ext>
            </a:extLst>
          </p:cNvPr>
          <p:cNvSpPr/>
          <p:nvPr/>
        </p:nvSpPr>
        <p:spPr>
          <a:xfrm>
            <a:off x="522340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34A9F3F-DB56-4A4D-B83B-97696DF37FAA}"/>
              </a:ext>
            </a:extLst>
          </p:cNvPr>
          <p:cNvSpPr/>
          <p:nvPr/>
        </p:nvSpPr>
        <p:spPr>
          <a:xfrm>
            <a:off x="10359512" y="3351951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141A66A-6EB9-48F6-A467-1BFA1D1F6A07}"/>
              </a:ext>
            </a:extLst>
          </p:cNvPr>
          <p:cNvSpPr/>
          <p:nvPr/>
        </p:nvSpPr>
        <p:spPr>
          <a:xfrm>
            <a:off x="10359513" y="5175575"/>
            <a:ext cx="1256071" cy="1422855"/>
          </a:xfrm>
          <a:prstGeom prst="rect">
            <a:avLst/>
          </a:prstGeom>
          <a:solidFill>
            <a:srgbClr val="FF944B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1C5703-EE25-43EB-981B-B01F267E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3" y="5149002"/>
            <a:ext cx="1342828" cy="147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D60ECD-FB2F-43AB-9408-CA98C25E67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93" y="3409778"/>
            <a:ext cx="1342800" cy="1476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46F512-9F0F-4527-A3D0-AD90E7F2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2" y="5160607"/>
            <a:ext cx="1287128" cy="1476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073212-22BE-4659-BCD2-2F85523C6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69" y="3331949"/>
            <a:ext cx="1305753" cy="1476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A928FB3-9425-469C-B389-895814F59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3" y="1411487"/>
            <a:ext cx="1271882" cy="16660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CF5AC01-BE4F-41DF-B885-DCAB5AE50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82" y="1409201"/>
            <a:ext cx="1264743" cy="16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Brainstorm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0B7728-359B-4A48-97EC-8F534696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33" y="1331254"/>
            <a:ext cx="951680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Controlei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611A02-8CF0-41E3-A05E-148B0331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91" y="4119536"/>
            <a:ext cx="1724071" cy="21521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F3D21B-38B4-4C49-BC96-13C59D2B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74" y="4477597"/>
            <a:ext cx="2159721" cy="18477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6B72F4-322D-499B-9F1D-D291BFD6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728831"/>
            <a:ext cx="2427596" cy="20936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94D3AE-BB05-4071-B6B9-EEC71C0F6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1" y="1858878"/>
            <a:ext cx="2048984" cy="20936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B8CA1DF-D990-4D2B-837D-23F19CBF3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78" y="4312281"/>
            <a:ext cx="3127091" cy="234531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207D8F2-E04B-45B3-A835-ACDCBC159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8" y="3718620"/>
            <a:ext cx="2159721" cy="215972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63369C6-329F-466D-9A02-B903E109C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340">
            <a:off x="4279708" y="2305114"/>
            <a:ext cx="1905943" cy="155158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5066198-344F-4D62-9FAB-927EEC50F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1503">
            <a:off x="8736826" y="2633936"/>
            <a:ext cx="2061269" cy="16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Tecnologias e ferramentas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3CF08-4ADA-423B-B551-08702A20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5" y="2113388"/>
            <a:ext cx="2570726" cy="1572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FC4BC4-5EB6-400C-B268-8128ED0B5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36" y="1699426"/>
            <a:ext cx="3396725" cy="24003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9165B7-5794-4811-9AFE-8B9B14020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92" y="4568443"/>
            <a:ext cx="1574411" cy="15744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39E6EC-41EC-4641-A340-BD53D8C30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52" y="4458341"/>
            <a:ext cx="1794617" cy="17946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BF77D3-D958-427C-8096-13FD6C37B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60" y="2039915"/>
            <a:ext cx="1996637" cy="20598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072D92-051B-48F0-8F8A-7FFB42770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27" y="4001642"/>
            <a:ext cx="2561101" cy="30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Arquitetura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60CBEE-C873-41A1-B95F-78664F57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72" y="1247536"/>
            <a:ext cx="7753160" cy="54682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4C881-E087-44C7-B27F-580D939F96C9}"/>
              </a:ext>
            </a:extLst>
          </p:cNvPr>
          <p:cNvSpPr txBox="1"/>
          <p:nvPr/>
        </p:nvSpPr>
        <p:spPr>
          <a:xfrm>
            <a:off x="4351169" y="973869"/>
            <a:ext cx="5079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b="1" dirty="0">
              <a:solidFill>
                <a:srgbClr val="1F3447"/>
              </a:solidFill>
              <a:latin typeface="Bierstadt" panose="020B0004020202020204" pitchFamily="34" charset="0"/>
              <a:cs typeface="Biome Light" panose="020B0502040204020203" pitchFamily="34" charset="0"/>
            </a:endParaRPr>
          </a:p>
          <a:p>
            <a:r>
              <a:rPr lang="pt-BR" sz="2800" b="1" dirty="0">
                <a:solidFill>
                  <a:srgbClr val="1F3447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	Impacto X Beneficio</a:t>
            </a:r>
          </a:p>
        </p:txBody>
      </p:sp>
    </p:spTree>
    <p:extLst>
      <p:ext uri="{BB962C8B-B14F-4D97-AF65-F5344CB8AC3E}">
        <p14:creationId xmlns:p14="http://schemas.microsoft.com/office/powerpoint/2010/main" val="32336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Arquitetura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D69C3-C631-4B8E-AB5F-2BED3EC4F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15" y="2292835"/>
            <a:ext cx="5674846" cy="38228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D9EE35-1286-4EE2-9D6D-7B86C1BB1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6" y="2381450"/>
            <a:ext cx="5575650" cy="36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Wireframes</a:t>
            </a:r>
            <a:endParaRPr lang="pt-BR" sz="3600" b="1" dirty="0">
              <a:solidFill>
                <a:schemeClr val="bg1"/>
              </a:solidFill>
              <a:latin typeface="Bierstadt" panose="020B0004020202020204" pitchFamily="34" charset="0"/>
              <a:cs typeface="Biome Light" panose="020B0502040204020203" pitchFamily="34" charset="0"/>
            </a:endParaRPr>
          </a:p>
          <a:p>
            <a:endParaRPr lang="pt-BR" sz="3600" b="1" dirty="0">
              <a:solidFill>
                <a:schemeClr val="bg1"/>
              </a:solidFill>
              <a:latin typeface="Bierstadt" panose="020B0004020202020204" pitchFamily="34" charset="0"/>
              <a:cs typeface="Biome Light" panose="020B0502040204020203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2DE1F5-833E-4099-955A-527793736A9F}"/>
              </a:ext>
            </a:extLst>
          </p:cNvPr>
          <p:cNvSpPr/>
          <p:nvPr/>
        </p:nvSpPr>
        <p:spPr>
          <a:xfrm>
            <a:off x="3242059" y="5230249"/>
            <a:ext cx="881449" cy="447520"/>
          </a:xfrm>
          <a:prstGeom prst="rect">
            <a:avLst/>
          </a:prstGeom>
          <a:solidFill>
            <a:srgbClr val="EAE9DE"/>
          </a:solidFill>
          <a:ln>
            <a:solidFill>
              <a:srgbClr val="EAE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99CFAD-C2F3-4589-A4D0-3553C2B4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80" y="1707519"/>
            <a:ext cx="3557346" cy="49500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616BBD-B088-4154-A880-4A9839D3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43" y="1684461"/>
            <a:ext cx="3450667" cy="48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9BC83C-F316-473F-8A60-CEC42A6D23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9DE"/>
          </a:solidFill>
          <a:ln>
            <a:solidFill>
              <a:srgbClr val="CF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F6D372-A656-4081-A1DF-B80F3776EA71}"/>
              </a:ext>
            </a:extLst>
          </p:cNvPr>
          <p:cNvSpPr/>
          <p:nvPr/>
        </p:nvSpPr>
        <p:spPr>
          <a:xfrm>
            <a:off x="0" y="0"/>
            <a:ext cx="12192000" cy="1047135"/>
          </a:xfrm>
          <a:prstGeom prst="rect">
            <a:avLst/>
          </a:prstGeom>
          <a:solidFill>
            <a:srgbClr val="1F3447"/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292DFF-BAD4-415B-A045-7CB037E51C1F}"/>
              </a:ext>
            </a:extLst>
          </p:cNvPr>
          <p:cNvSpPr txBox="1"/>
          <p:nvPr/>
        </p:nvSpPr>
        <p:spPr>
          <a:xfrm>
            <a:off x="113071" y="200401"/>
            <a:ext cx="120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Bierstadt" panose="020B0004020202020204" pitchFamily="34" charset="0"/>
                <a:cs typeface="Biome Light" panose="020B0502040204020203" pitchFamily="34" charset="0"/>
              </a:rPr>
              <a:t>Controlei</a:t>
            </a:r>
          </a:p>
        </p:txBody>
      </p:sp>
    </p:spTree>
    <p:extLst>
      <p:ext uri="{BB962C8B-B14F-4D97-AF65-F5344CB8AC3E}">
        <p14:creationId xmlns:p14="http://schemas.microsoft.com/office/powerpoint/2010/main" val="3967058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Bierstadt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Buchholz Silveira</dc:creator>
  <cp:lastModifiedBy>Jonatha</cp:lastModifiedBy>
  <cp:revision>11</cp:revision>
  <dcterms:created xsi:type="dcterms:W3CDTF">2021-10-16T19:04:45Z</dcterms:created>
  <dcterms:modified xsi:type="dcterms:W3CDTF">2021-12-08T22:28:32Z</dcterms:modified>
</cp:coreProperties>
</file>