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070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22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7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6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318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5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2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7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59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00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77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9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F970B-53D8-486F-B892-90E3C328F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 – Medição e Análise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B8D53E-3B93-4388-8826-02F95DE61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sz="2400" dirty="0"/>
              <a:t>Em projetos de Desenvolvimento de Software</a:t>
            </a:r>
          </a:p>
        </p:txBody>
      </p:sp>
    </p:spTree>
    <p:extLst>
      <p:ext uri="{BB962C8B-B14F-4D97-AF65-F5344CB8AC3E}">
        <p14:creationId xmlns:p14="http://schemas.microsoft.com/office/powerpoint/2010/main" val="28516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A645B-3262-4634-A119-9A3F1467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ferramenta </a:t>
            </a:r>
            <a:r>
              <a:rPr lang="pt-BR" dirty="0" err="1"/>
              <a:t>metrics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C51B3-AAA6-40F5-892B-1E5D311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7729728" cy="3101983"/>
          </a:xfrm>
        </p:spPr>
        <p:txBody>
          <a:bodyPr/>
          <a:lstStyle/>
          <a:p>
            <a:r>
              <a:rPr lang="pt-BR" dirty="0"/>
              <a:t>O objetivo da ferramenta </a:t>
            </a:r>
            <a:r>
              <a:rPr lang="pt-BR" dirty="0" err="1"/>
              <a:t>Metrics</a:t>
            </a:r>
            <a:r>
              <a:rPr lang="pt-BR" dirty="0"/>
              <a:t> é apoiar a obtenção e o fornecimento dos resultados das medições realizadas de acordo com as necessidades e objetivos dos Planos de Medição da Organização e dos projetos. Além disso, a ferramenta </a:t>
            </a:r>
            <a:r>
              <a:rPr lang="pt-BR" dirty="0" err="1"/>
              <a:t>Metrics</a:t>
            </a:r>
            <a:r>
              <a:rPr lang="pt-BR" dirty="0"/>
              <a:t> também fornece apoio para realização e análise das avaliações post </a:t>
            </a:r>
            <a:r>
              <a:rPr lang="pt-BR" dirty="0" err="1"/>
              <a:t>morten</a:t>
            </a:r>
            <a:r>
              <a:rPr lang="pt-BR" dirty="0"/>
              <a:t> dos projetos e para o monitoramento da aderência às áreas de processo do CMMI em cada projeto da Organização</a:t>
            </a:r>
          </a:p>
        </p:txBody>
      </p:sp>
    </p:spTree>
    <p:extLst>
      <p:ext uri="{BB962C8B-B14F-4D97-AF65-F5344CB8AC3E}">
        <p14:creationId xmlns:p14="http://schemas.microsoft.com/office/powerpoint/2010/main" val="220630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30F2B-7197-48E0-8649-C63CA53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387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pt-BR" dirty="0"/>
              <a:t>Tela da </a:t>
            </a:r>
            <a:r>
              <a:rPr lang="pt-BR" dirty="0" err="1"/>
              <a:t>sub-atividade</a:t>
            </a:r>
            <a:r>
              <a:rPr lang="pt-BR" dirty="0"/>
              <a:t> “Analisar Resultados das Métricas da Organização”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2CF423-9180-45E3-9824-FFC6CC558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646" y="1882218"/>
            <a:ext cx="6286708" cy="47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3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4206A-7109-4D16-A938-9FDB6499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18918"/>
            <a:ext cx="7729728" cy="1188720"/>
          </a:xfrm>
        </p:spPr>
        <p:txBody>
          <a:bodyPr/>
          <a:lstStyle/>
          <a:p>
            <a:r>
              <a:rPr lang="pt-BR" dirty="0"/>
              <a:t>Apresentado por: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BBE63-9DAB-4769-9280-7D125694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37099"/>
            <a:ext cx="7729728" cy="3101983"/>
          </a:xfrm>
        </p:spPr>
        <p:txBody>
          <a:bodyPr/>
          <a:lstStyle/>
          <a:p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Diego </a:t>
            </a:r>
            <a:r>
              <a:rPr lang="pt-BR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Roncatto</a:t>
            </a:r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;</a:t>
            </a:r>
          </a:p>
          <a:p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Rodrigo dos Santos;</a:t>
            </a:r>
          </a:p>
          <a:p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Jonatha Garcia;</a:t>
            </a:r>
          </a:p>
          <a:p>
            <a:r>
              <a:rPr lang="pt-BR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Samael</a:t>
            </a:r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Pitrofski</a:t>
            </a:r>
            <a:endParaRPr lang="pt-B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30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7EE3E-F6BA-4702-9B91-A2008B06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24" y="2346495"/>
            <a:ext cx="9258498" cy="3101983"/>
          </a:xfrm>
        </p:spPr>
        <p:txBody>
          <a:bodyPr>
            <a:noAutofit/>
          </a:bodyPr>
          <a:lstStyle/>
          <a:p>
            <a:r>
              <a:rPr lang="pt-BR" sz="2400" dirty="0"/>
              <a:t>Durante o processo de Medição e Análise é desenvolvida e implantada a capacidade de avaliação das medidas que servirão como importantes fontes de informação para a gerência da Organização. A melhor abordagem para seleção das medidas adequadas é a que define, antes de tudo, o que a Organização deseja ou precisa saber, e somente então escolhe as medidas apropriadas. Este artigo apresenta uma abordagem para o processo de Medição e Análise em projetos de desenvolvimento de software baseada no método </a:t>
            </a:r>
            <a:r>
              <a:rPr lang="pt-BR" sz="2400" dirty="0" err="1"/>
              <a:t>Goal-Question-Metrics</a:t>
            </a:r>
            <a:r>
              <a:rPr lang="pt-BR" sz="2400" dirty="0"/>
              <a:t> (GQM) e nos requisitos da área de processo Medição e Análise do CMMI. Apresenta também duas ferramentas de apoio à abordagem proposta.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4ACFBC-0F37-404B-BC53-CD879E8C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865" y="32964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3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F6883-79DB-4623-8820-74FB27F7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670" y="197617"/>
            <a:ext cx="7729728" cy="1188720"/>
          </a:xfrm>
        </p:spPr>
        <p:txBody>
          <a:bodyPr/>
          <a:lstStyle/>
          <a:p>
            <a:r>
              <a:rPr lang="pt-BR" dirty="0"/>
              <a:t>Área de Processo de Medição e Análise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95EB10-9F64-4E11-A1E7-E0B44049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28" y="1559052"/>
            <a:ext cx="8596412" cy="51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6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08A96-A41A-430D-B62C-18DDFFCB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Medição e 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F76AA-2F3B-4512-9F0B-37AE9F27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1" y="2791325"/>
            <a:ext cx="9965634" cy="3101983"/>
          </a:xfrm>
        </p:spPr>
        <p:txBody>
          <a:bodyPr>
            <a:noAutofit/>
          </a:bodyPr>
          <a:lstStyle/>
          <a:p>
            <a:r>
              <a:rPr lang="pt-BR" dirty="0"/>
              <a:t>De acordo com </a:t>
            </a:r>
            <a:r>
              <a:rPr lang="pt-BR" dirty="0" err="1"/>
              <a:t>Florac</a:t>
            </a:r>
            <a:r>
              <a:rPr lang="pt-BR" dirty="0"/>
              <a:t> e </a:t>
            </a:r>
            <a:r>
              <a:rPr lang="pt-BR" dirty="0" err="1"/>
              <a:t>Caleton</a:t>
            </a:r>
            <a:r>
              <a:rPr lang="pt-BR" dirty="0"/>
              <a:t>, um processo de medição deve ser modelado de forma independente do processo de desenvolvimento, e conter atividades para coleta de métricas que contenham a descrição de cada métrica assim como uma descrição clara de seus objetivos. O processo de Medição e Análise definido atende à e aos requisitos da área de processo de Medição e Análise do CCMI. O objetivo do processo de Medição e Análise é desenvolver e implantar a capacidade de avaliação das medidas (métricas) que servirão como importantes fontes de informação para a gerência da Organização. É importante ter em conta que os benefícios obtidos na realização das medições vêm das decisões e ações tomadas a partir da análise dos dados e não, apenas, da ação de se coletar dados. A Figura no próximo slide descreve o processo de Medição e Análise definido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4D9148-E17B-4548-A86B-BB5EA8DC5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80" y="5514309"/>
            <a:ext cx="1714068" cy="13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FED8949-0D19-46B3-8462-77753170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61" y="1770696"/>
            <a:ext cx="5376538" cy="44262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F45235D-C02D-47A8-B036-E28E99F6F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868" y="1770696"/>
            <a:ext cx="6270971" cy="308117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2646D92D-EAEF-4D86-A26A-A8CA4589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747" y="363862"/>
            <a:ext cx="7206479" cy="968336"/>
          </a:xfrm>
        </p:spPr>
        <p:txBody>
          <a:bodyPr/>
          <a:lstStyle/>
          <a:p>
            <a:r>
              <a:rPr lang="pt-BR" dirty="0"/>
              <a:t>Exemplo de processo</a:t>
            </a:r>
          </a:p>
        </p:txBody>
      </p:sp>
    </p:spTree>
    <p:extLst>
      <p:ext uri="{BB962C8B-B14F-4D97-AF65-F5344CB8AC3E}">
        <p14:creationId xmlns:p14="http://schemas.microsoft.com/office/powerpoint/2010/main" val="281160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32D9-37FB-49A1-8094-2F20AFF5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3016703-94C0-4899-B621-160C995B3E98}"/>
              </a:ext>
            </a:extLst>
          </p:cNvPr>
          <p:cNvSpPr/>
          <p:nvPr/>
        </p:nvSpPr>
        <p:spPr>
          <a:xfrm>
            <a:off x="967409" y="3661576"/>
            <a:ext cx="3525078" cy="1510748"/>
          </a:xfrm>
          <a:prstGeom prst="round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MEDPlan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0EAE66-C855-4CC7-8F8B-44C28155FC91}"/>
              </a:ext>
            </a:extLst>
          </p:cNvPr>
          <p:cNvSpPr/>
          <p:nvPr/>
        </p:nvSpPr>
        <p:spPr>
          <a:xfrm>
            <a:off x="7699515" y="3661576"/>
            <a:ext cx="3525078" cy="1510748"/>
          </a:xfrm>
          <a:prstGeom prst="round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Metrics</a:t>
            </a:r>
            <a:endParaRPr lang="pt-BR" dirty="0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8ED12DEF-E441-40A8-83A4-C4299C275022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rot="16200000" flipH="1">
            <a:off x="7024945" y="1224467"/>
            <a:ext cx="1508164" cy="336605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AFBED9A7-2F88-4FA8-9680-69BFA1F5C1A0}"/>
              </a:ext>
            </a:extLst>
          </p:cNvPr>
          <p:cNvCxnSpPr>
            <a:stCxn id="2" idx="2"/>
            <a:endCxn id="9" idx="0"/>
          </p:cNvCxnSpPr>
          <p:nvPr/>
        </p:nvCxnSpPr>
        <p:spPr>
          <a:xfrm rot="5400000">
            <a:off x="3658892" y="1224468"/>
            <a:ext cx="1508164" cy="33660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7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36733-E82F-44CE-88C4-7DDB43BB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Ferramenta </a:t>
            </a:r>
            <a:r>
              <a:rPr lang="pt-BR" dirty="0" err="1"/>
              <a:t>MedPlan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01104-4D78-454B-9A14-69D6246D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03087"/>
            <a:ext cx="7729728" cy="3101983"/>
          </a:xfrm>
        </p:spPr>
        <p:txBody>
          <a:bodyPr/>
          <a:lstStyle/>
          <a:p>
            <a:r>
              <a:rPr lang="pt-BR" dirty="0"/>
              <a:t>A proposta da ferramenta </a:t>
            </a:r>
            <a:r>
              <a:rPr lang="pt-BR" dirty="0" err="1"/>
              <a:t>MedPlan</a:t>
            </a:r>
            <a:r>
              <a:rPr lang="pt-BR" dirty="0"/>
              <a:t> é apoiar a elaboração dos Planos de Medição da Organização e do Projeto. Baseando-se no método GQM, esta ferramenta disponibiliza ao usuário o conhecimento sobre objetivos, questões, métricas e procedimentos de coleta, armazenamento e análise de dados a serem utilizados.</a:t>
            </a:r>
          </a:p>
        </p:txBody>
      </p:sp>
    </p:spTree>
    <p:extLst>
      <p:ext uri="{BB962C8B-B14F-4D97-AF65-F5344CB8AC3E}">
        <p14:creationId xmlns:p14="http://schemas.microsoft.com/office/powerpoint/2010/main" val="83909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A3E5A-FA01-4872-8E84-4AAC8813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08101"/>
            <a:ext cx="7729728" cy="1188720"/>
          </a:xfrm>
        </p:spPr>
        <p:txBody>
          <a:bodyPr/>
          <a:lstStyle/>
          <a:p>
            <a:r>
              <a:rPr lang="pt-BR" dirty="0"/>
              <a:t>Interface básica do </a:t>
            </a:r>
            <a:r>
              <a:rPr lang="pt-BR" dirty="0" err="1"/>
              <a:t>medplan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EBFF4D-E926-4636-A276-87EC26C51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082" y="1904746"/>
            <a:ext cx="6265835" cy="4736801"/>
          </a:xfrm>
        </p:spPr>
      </p:pic>
    </p:spTree>
    <p:extLst>
      <p:ext uri="{BB962C8B-B14F-4D97-AF65-F5344CB8AC3E}">
        <p14:creationId xmlns:p14="http://schemas.microsoft.com/office/powerpoint/2010/main" val="18350394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30</TotalTime>
  <Words>452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Pacote</vt:lpstr>
      <vt:lpstr>MA – Medição e Análise</vt:lpstr>
      <vt:lpstr>Apresentado por:</vt:lpstr>
      <vt:lpstr>Apresentação do PowerPoint</vt:lpstr>
      <vt:lpstr>Área de Processo de Medição e Análise</vt:lpstr>
      <vt:lpstr>O Processo de Medição e Análise</vt:lpstr>
      <vt:lpstr>Exemplo de processo</vt:lpstr>
      <vt:lpstr>Ferramentas</vt:lpstr>
      <vt:lpstr>A Ferramenta MedPlan</vt:lpstr>
      <vt:lpstr>Interface básica do medplan</vt:lpstr>
      <vt:lpstr>A ferramenta metrics</vt:lpstr>
      <vt:lpstr>Tela da sub-atividade “Analisar Resultados das Métricas da Organização”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– Medição e Análise</dc:title>
  <dc:creator>Jonatha</dc:creator>
  <cp:lastModifiedBy>Jonatha</cp:lastModifiedBy>
  <cp:revision>5</cp:revision>
  <dcterms:created xsi:type="dcterms:W3CDTF">2021-06-08T19:17:47Z</dcterms:created>
  <dcterms:modified xsi:type="dcterms:W3CDTF">2021-06-08T19:48:27Z</dcterms:modified>
</cp:coreProperties>
</file>