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70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2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318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5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2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59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7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3BC207-1373-4CC6-9DCE-5BC4D1E6CB19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9561A5-0987-4274-851F-047504D0D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F970B-53D8-486F-B892-90E3C328F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 – Medição e Análise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B8D53E-3B93-4388-8826-02F95DE61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sz="2400" dirty="0"/>
              <a:t>Em projetos de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285161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4206A-7109-4D16-A938-9FDB6499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8918"/>
            <a:ext cx="7729728" cy="1188720"/>
          </a:xfrm>
        </p:spPr>
        <p:txBody>
          <a:bodyPr/>
          <a:lstStyle/>
          <a:p>
            <a:r>
              <a:rPr lang="pt-BR" dirty="0"/>
              <a:t>Apresentado por: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BBE63-9DAB-4769-9280-7D125694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37099"/>
            <a:ext cx="7729728" cy="3101983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Diego </a:t>
            </a:r>
            <a:r>
              <a:rPr lang="pt-BR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Roncatto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;</a:t>
            </a:r>
          </a:p>
          <a:p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Rodrigo dos Santos;</a:t>
            </a:r>
          </a:p>
          <a:p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Jonatha Garcia;</a:t>
            </a:r>
          </a:p>
          <a:p>
            <a:r>
              <a:rPr lang="pt-BR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Samael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Pitrofski</a:t>
            </a:r>
            <a:endParaRPr lang="pt-B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30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7EE3E-F6BA-4702-9B91-A2008B06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591" y="3072361"/>
            <a:ext cx="9258498" cy="3101983"/>
          </a:xfrm>
        </p:spPr>
        <p:txBody>
          <a:bodyPr>
            <a:noAutofit/>
          </a:bodyPr>
          <a:lstStyle/>
          <a:p>
            <a:r>
              <a:rPr lang="pt-BR" sz="2400" dirty="0"/>
              <a:t>O objetivo da área de processo Medição e Análise (MA) é fornecer subsídios para desenvolver e manter uma capacidade de medição utilizada para dar suporte às necessidades de informação para gestão.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4ACFBC-0F37-404B-BC53-CD879E8C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09" y="4623352"/>
            <a:ext cx="1905000" cy="1905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E3FEE6-A6D8-4FFF-8ADE-29749AD0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37" y="1045928"/>
            <a:ext cx="7729728" cy="1188720"/>
          </a:xfrm>
        </p:spPr>
        <p:txBody>
          <a:bodyPr/>
          <a:lstStyle/>
          <a:p>
            <a:r>
              <a:rPr lang="pt-BR" dirty="0"/>
              <a:t>Objetivo da área de processo</a:t>
            </a:r>
          </a:p>
        </p:txBody>
      </p:sp>
    </p:spTree>
    <p:extLst>
      <p:ext uri="{BB962C8B-B14F-4D97-AF65-F5344CB8AC3E}">
        <p14:creationId xmlns:p14="http://schemas.microsoft.com/office/powerpoint/2010/main" val="306423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F6883-79DB-4623-8820-74FB27F7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91" y="964692"/>
            <a:ext cx="7729728" cy="1188720"/>
          </a:xfrm>
        </p:spPr>
        <p:txBody>
          <a:bodyPr/>
          <a:lstStyle/>
          <a:p>
            <a:r>
              <a:rPr lang="pt-BR" dirty="0"/>
              <a:t>SG - Metas especificas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EEF5D91-A17C-4941-A8E4-6A60025E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3" y="2791325"/>
            <a:ext cx="9965634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 As práticas específicas cobertas por esta meta específica podem ser aplicadas simultaneamente ou em qualquer ordem: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• Muitas vezes, ao estabelecer os objetivos de medição, os especialistas preocupam-se antecipadamente com os critérios necessários para especificar medidas e procedimentos de análise. Eles também podem considerar, ao mesmo tempo, as restrições impostas pelos procedimentos de coleta e armazenamento de dados.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• Frequentemente, é importante especificar as principais análises que serão feitas, antes de detalhar a especificação de medições, de coleta de dados ou de armazenamento. </a:t>
            </a:r>
          </a:p>
        </p:txBody>
      </p:sp>
    </p:spTree>
    <p:extLst>
      <p:ext uri="{BB962C8B-B14F-4D97-AF65-F5344CB8AC3E}">
        <p14:creationId xmlns:p14="http://schemas.microsoft.com/office/powerpoint/2010/main" val="28190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8A96-A41A-430D-B62C-18DDFFCB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Sp’s</a:t>
            </a:r>
            <a:r>
              <a:rPr lang="pt-BR" dirty="0"/>
              <a:t> - Praticas especificas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F76AA-2F3B-4512-9F0B-37AE9F27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1" y="2791325"/>
            <a:ext cx="9965634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Na parte de Praticas Especificas temos como principal quatro pontos, SP 1.1, SP 1.2, SP 1.3 e SP 1.4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Sendo delas: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4D9148-E17B-4548-A86B-BB5EA8DC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37" y="5187530"/>
            <a:ext cx="1714068" cy="13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646D92D-EAEF-4D86-A26A-A8CA4589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760" y="695166"/>
            <a:ext cx="7206479" cy="968336"/>
          </a:xfrm>
        </p:spPr>
        <p:txBody>
          <a:bodyPr>
            <a:normAutofit fontScale="90000"/>
          </a:bodyPr>
          <a:lstStyle/>
          <a:p>
            <a:r>
              <a:rPr lang="pt-BR" dirty="0"/>
              <a:t>SP 1.1 – Estabelecer objetivos de medição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D1D6630-4EA1-4BEA-8C37-CFE3EE06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2" y="3188890"/>
            <a:ext cx="9965634" cy="31019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Estabelecer e manter objetivos de medição derivados de necessidades de informação e objetivos identificados.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1160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E4DBBC-12C9-4E9E-972A-FB4D059E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6396"/>
            <a:ext cx="7729728" cy="1188720"/>
          </a:xfrm>
        </p:spPr>
        <p:txBody>
          <a:bodyPr/>
          <a:lstStyle/>
          <a:p>
            <a:r>
              <a:rPr lang="pt-BR" dirty="0"/>
              <a:t>SP 1.2 -  Especificar medidas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F6903BF-1569-4AA5-B7BD-0FE968A9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3" y="3431893"/>
            <a:ext cx="9965634" cy="31019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Especificar medidas para satisfazer aos objetivos de medição.</a:t>
            </a:r>
          </a:p>
        </p:txBody>
      </p:sp>
    </p:spTree>
    <p:extLst>
      <p:ext uri="{BB962C8B-B14F-4D97-AF65-F5344CB8AC3E}">
        <p14:creationId xmlns:p14="http://schemas.microsoft.com/office/powerpoint/2010/main" val="140907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36733-E82F-44CE-88C4-7DDB43BB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0378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Sp</a:t>
            </a:r>
            <a:r>
              <a:rPr lang="pt-BR" dirty="0"/>
              <a:t> 1.3 - Especificar Procedimentos de Coleta e Armazenamento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01104-4D78-454B-9A14-69D6246D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984" y="3080281"/>
            <a:ext cx="9400031" cy="3407644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Especificar como os dados resultantes de medição são obtidos e armazenados.</a:t>
            </a:r>
          </a:p>
        </p:txBody>
      </p:sp>
    </p:spTree>
    <p:extLst>
      <p:ext uri="{BB962C8B-B14F-4D97-AF65-F5344CB8AC3E}">
        <p14:creationId xmlns:p14="http://schemas.microsoft.com/office/powerpoint/2010/main" val="83909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A3E5A-FA01-4872-8E84-4AAC8813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26153"/>
            <a:ext cx="7729728" cy="1188720"/>
          </a:xfrm>
        </p:spPr>
        <p:txBody>
          <a:bodyPr/>
          <a:lstStyle/>
          <a:p>
            <a:r>
              <a:rPr lang="pt-BR" dirty="0" err="1"/>
              <a:t>Sp</a:t>
            </a:r>
            <a:r>
              <a:rPr lang="pt-BR" dirty="0"/>
              <a:t> 1.4 - Especificar Procedimento de Análise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897E8B-AE69-4314-885A-DCEE2AF4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525" y="3087757"/>
            <a:ext cx="8966950" cy="35004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Especificar como os dados resultantes de medição são analisados e comunicados.</a:t>
            </a:r>
          </a:p>
        </p:txBody>
      </p:sp>
    </p:spTree>
    <p:extLst>
      <p:ext uri="{BB962C8B-B14F-4D97-AF65-F5344CB8AC3E}">
        <p14:creationId xmlns:p14="http://schemas.microsoft.com/office/powerpoint/2010/main" val="18350394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48</TotalTime>
  <Words>273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Pacote</vt:lpstr>
      <vt:lpstr>MA – Medição e Análise</vt:lpstr>
      <vt:lpstr>Apresentado por:</vt:lpstr>
      <vt:lpstr>Objetivo da área de processo</vt:lpstr>
      <vt:lpstr>SG - Metas especificas</vt:lpstr>
      <vt:lpstr>Sp’s - Praticas especificas</vt:lpstr>
      <vt:lpstr>SP 1.1 – Estabelecer objetivos de medição</vt:lpstr>
      <vt:lpstr>SP 1.2 -  Especificar medidas</vt:lpstr>
      <vt:lpstr>Sp 1.3 - Especificar Procedimentos de Coleta e Armazenamento de Dados</vt:lpstr>
      <vt:lpstr>Sp 1.4 - Especificar Procedimento de Análise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– Medição e Análise</dc:title>
  <dc:creator>Jonatha</dc:creator>
  <cp:lastModifiedBy>Jonatha</cp:lastModifiedBy>
  <cp:revision>8</cp:revision>
  <dcterms:created xsi:type="dcterms:W3CDTF">2021-06-08T19:17:47Z</dcterms:created>
  <dcterms:modified xsi:type="dcterms:W3CDTF">2021-06-08T22:57:08Z</dcterms:modified>
</cp:coreProperties>
</file>