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9"/>
    <p:restoredTop sz="94663"/>
  </p:normalViewPr>
  <p:slideViewPr>
    <p:cSldViewPr snapToGrid="0" snapToObjects="1">
      <p:cViewPr varScale="1">
        <p:scale>
          <a:sx n="113" d="100"/>
          <a:sy n="113" d="100"/>
        </p:scale>
        <p:origin x="18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1350-B9E9-FF4C-955F-1EEDC8411CF2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7419A-80BF-0F47-8C1C-1B567937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3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2C1D-DB8F-9C47-83E8-ED9C04D23C5E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8BC3D-5E12-C645-80FE-41D1518E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28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67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77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2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5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77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00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29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2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1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9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2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2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8BC3D-5E12-C645-80FE-41D1518E1E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D324-CFAC-EC43-A1E4-99F8B5028674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69FF5-7F45-DB4B-BF79-A878729E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9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6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5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0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3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9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1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0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3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5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4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1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6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2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6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1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5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4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643466"/>
            <a:ext cx="74364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6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25</Words>
  <Application>Microsoft Macintosh PowerPoint</Application>
  <PresentationFormat>Letter Paper (8.5x11 in)</PresentationFormat>
  <Paragraphs>25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Kaufman</dc:creator>
  <cp:lastModifiedBy>Jonathan Kaufman</cp:lastModifiedBy>
  <cp:revision>3</cp:revision>
  <cp:lastPrinted>2019-10-16T14:22:44Z</cp:lastPrinted>
  <dcterms:created xsi:type="dcterms:W3CDTF">2019-10-16T14:13:17Z</dcterms:created>
  <dcterms:modified xsi:type="dcterms:W3CDTF">2019-10-16T14:25:05Z</dcterms:modified>
</cp:coreProperties>
</file>