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A831D-A3EC-4634-BA3E-0E7307B46536}" v="260" dt="2021-01-17T22:58:02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3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0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4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E32F1-65DD-421A-A342-CF1083176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1" r="-2" b="-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s-ES" sz="5600">
                <a:cs typeface="Calibri Light"/>
              </a:rPr>
              <a:t>SGE:MÓDULO DE FACTURACIÓN ODOO13</a:t>
            </a:r>
            <a:endParaRPr lang="es-ES" sz="5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35D2C-E87E-4AD8-A0D4-41F650FD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Instalación del módulo de facturación</a:t>
            </a:r>
          </a:p>
        </p:txBody>
      </p: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465BDE2-5C89-4549-A17B-6E2370E153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9856" y="2998714"/>
            <a:ext cx="3619500" cy="1476375"/>
          </a:xfrm>
        </p:spPr>
      </p:pic>
      <p:pic>
        <p:nvPicPr>
          <p:cNvPr id="6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1153FD5-E1D8-4E23-8B1C-219030A79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0432" y="3183365"/>
            <a:ext cx="2057400" cy="2524125"/>
          </a:xfrm>
        </p:spPr>
      </p:pic>
    </p:spTree>
    <p:extLst>
      <p:ext uri="{BB962C8B-B14F-4D97-AF65-F5344CB8AC3E}">
        <p14:creationId xmlns:p14="http://schemas.microsoft.com/office/powerpoint/2010/main" val="118904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189511-AC63-47EB-A7AE-E75130C5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2. Información de la compañía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D1CA8246-9D25-4873-A9AF-D75B94BEA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382989"/>
            <a:ext cx="5596128" cy="3609502"/>
          </a:xfrm>
          <a:prstGeom prst="rect">
            <a:avLst/>
          </a:prstGeom>
        </p:spPr>
      </p:pic>
      <p:pic>
        <p:nvPicPr>
          <p:cNvPr id="5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9FD837F-9C48-4AE6-BF9F-965C8A3E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396979"/>
            <a:ext cx="5596128" cy="35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1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26A8A-CBC5-4AA2-983F-EA29B840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Elección del diseño de la factura</a:t>
            </a:r>
          </a:p>
        </p:txBody>
      </p:sp>
      <p:pic>
        <p:nvPicPr>
          <p:cNvPr id="4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6CF052F-1D46-4A63-9F39-69D5817AB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076" y="2493621"/>
            <a:ext cx="5708153" cy="3369621"/>
          </a:xfrm>
        </p:spPr>
      </p:pic>
      <p:pic>
        <p:nvPicPr>
          <p:cNvPr id="5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D6EC4C1-4809-4D40-A37D-1BB42F12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10871"/>
            <a:ext cx="5156200" cy="33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8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5917A-80B0-4FD6-9507-0386CCC2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Selección de la forma de pago</a:t>
            </a:r>
          </a:p>
        </p:txBody>
      </p:sp>
      <p:pic>
        <p:nvPicPr>
          <p:cNvPr id="4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60FC493-592D-4015-9214-A7A3F4D97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684" y="2478024"/>
            <a:ext cx="5801896" cy="3694176"/>
          </a:xfrm>
        </p:spPr>
      </p:pic>
    </p:spTree>
    <p:extLst>
      <p:ext uri="{BB962C8B-B14F-4D97-AF65-F5344CB8AC3E}">
        <p14:creationId xmlns:p14="http://schemas.microsoft.com/office/powerpoint/2010/main" val="294314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CF6F-34B0-49DA-8B0A-EFBFCD94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5.Envío de un borrador de la factura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95BEA5-B763-4BBD-841D-49067FA87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A3F2F3CA-53EC-4588-80E0-953644BF72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5568" y="2250486"/>
            <a:ext cx="4937760" cy="356258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D88463-E02D-4429-AE8F-BEF517EF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3307B22-E0C4-401B-BC98-84ABC50106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3795" y="2413465"/>
            <a:ext cx="5031375" cy="3236622"/>
          </a:xfrm>
        </p:spPr>
      </p:pic>
    </p:spTree>
    <p:extLst>
      <p:ext uri="{BB962C8B-B14F-4D97-AF65-F5344CB8AC3E}">
        <p14:creationId xmlns:p14="http://schemas.microsoft.com/office/powerpoint/2010/main" val="394278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6C4CBE4-39EE-4C4F-BFF0-EB796EC0B7EB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808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A"/>
      </a:dk2>
      <a:lt2>
        <a:srgbClr val="E2E8E7"/>
      </a:lt2>
      <a:accent1>
        <a:srgbClr val="C6969F"/>
      </a:accent1>
      <a:accent2>
        <a:srgbClr val="BA8C7F"/>
      </a:accent2>
      <a:accent3>
        <a:srgbClr val="B4A17F"/>
      </a:accent3>
      <a:accent4>
        <a:srgbClr val="A4A772"/>
      </a:accent4>
      <a:accent5>
        <a:srgbClr val="96AA81"/>
      </a:accent5>
      <a:accent6>
        <a:srgbClr val="7DAF77"/>
      </a:accent6>
      <a:hlink>
        <a:srgbClr val="568E84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AccentBoxVTI</vt:lpstr>
      <vt:lpstr>SGE:MÓDULO DE FACTURACIÓN ODOO13</vt:lpstr>
      <vt:lpstr>1. Instalación del módulo de facturación</vt:lpstr>
      <vt:lpstr>2. Información de la compañía</vt:lpstr>
      <vt:lpstr>3. Elección del diseño de la factura</vt:lpstr>
      <vt:lpstr>4. Selección de la forma de pago</vt:lpstr>
      <vt:lpstr>5.Envío de un borrador de la factura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55</cp:revision>
  <dcterms:created xsi:type="dcterms:W3CDTF">2021-01-17T22:39:21Z</dcterms:created>
  <dcterms:modified xsi:type="dcterms:W3CDTF">2021-01-17T22:58:30Z</dcterms:modified>
</cp:coreProperties>
</file>