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4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C70B-946E-6049-B1E9-39068FAF6152}" type="datetimeFigureOut">
              <a:rPr lang="en-US" smtClean="0"/>
              <a:t>08/02/2014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A0D3F-F239-3546-8589-6619D9BE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7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Hello world</vt:lpstr>
    </vt:vector>
  </TitlesOfParts>
  <Company>Snupps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J Berg</dc:creator>
  <cp:lastModifiedBy>J Berg</cp:lastModifiedBy>
  <cp:revision>1</cp:revision>
  <dcterms:created xsi:type="dcterms:W3CDTF">2014-02-08T21:15:29Z</dcterms:created>
  <dcterms:modified xsi:type="dcterms:W3CDTF">2014-02-08T21:16:09Z</dcterms:modified>
</cp:coreProperties>
</file>