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 world</vt:lpstr>
      <vt:lpstr>Slide two</vt:lpstr>
    </vt:vector>
  </TitlesOfParts>
  <Company>Snupps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 Berg</dc:creator>
  <cp:lastModifiedBy>J Berg</cp:lastModifiedBy>
  <cp:revision>2</cp:revision>
  <dcterms:created xsi:type="dcterms:W3CDTF">2014-02-08T21:15:29Z</dcterms:created>
  <dcterms:modified xsi:type="dcterms:W3CDTF">2014-02-08T21:23:17Z</dcterms:modified>
</cp:coreProperties>
</file>