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ED3"/>
    <a:srgbClr val="464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Lee" userId="3d2408b4980ec862" providerId="LiveId" clId="{F0DAC2C0-44D5-46E2-9E78-A8E7EAD8A9CC}"/>
    <pc:docChg chg="undo custSel delSld modSld">
      <pc:chgData name="Jonathan Lee" userId="3d2408b4980ec862" providerId="LiveId" clId="{F0DAC2C0-44D5-46E2-9E78-A8E7EAD8A9CC}" dt="2023-05-07T22:30:17.302" v="11" actId="208"/>
      <pc:docMkLst>
        <pc:docMk/>
      </pc:docMkLst>
      <pc:sldChg chg="del">
        <pc:chgData name="Jonathan Lee" userId="3d2408b4980ec862" providerId="LiveId" clId="{F0DAC2C0-44D5-46E2-9E78-A8E7EAD8A9CC}" dt="2023-05-07T22:28:24.207" v="0" actId="2696"/>
        <pc:sldMkLst>
          <pc:docMk/>
          <pc:sldMk cId="830056304" sldId="257"/>
        </pc:sldMkLst>
      </pc:sldChg>
      <pc:sldChg chg="modSp mod">
        <pc:chgData name="Jonathan Lee" userId="3d2408b4980ec862" providerId="LiveId" clId="{F0DAC2C0-44D5-46E2-9E78-A8E7EAD8A9CC}" dt="2023-05-07T22:29:20.637" v="2" actId="208"/>
        <pc:sldMkLst>
          <pc:docMk/>
          <pc:sldMk cId="3445278620" sldId="259"/>
        </pc:sldMkLst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3" creationId="{9EAB5BC0-01AB-75E9-87A7-C4A32D3FBB91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4" creationId="{9E6965F0-ADAE-A7D9-254D-F86B5A345D6F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51" creationId="{1233DAAA-4D74-ADBB-27D2-056D4ED2669F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52" creationId="{CB18A057-AE4E-799D-EC75-7A89F4F259AE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62" creationId="{0D0D67F1-5475-F519-292E-8891F91BB178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64" creationId="{C0834327-FD35-BDD8-0465-9A8AD3BEBCE5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65" creationId="{E5E61A26-48AA-CEC2-769C-749D48361019}"/>
          </ac:spMkLst>
        </pc:spChg>
        <pc:spChg chg="mod">
          <ac:chgData name="Jonathan Lee" userId="3d2408b4980ec862" providerId="LiveId" clId="{F0DAC2C0-44D5-46E2-9E78-A8E7EAD8A9CC}" dt="2023-05-07T22:29:20.637" v="2" actId="208"/>
          <ac:spMkLst>
            <pc:docMk/>
            <pc:sldMk cId="3445278620" sldId="259"/>
            <ac:spMk id="69" creationId="{982551CD-D0AC-66A9-FDF3-09B826B7CF06}"/>
          </ac:spMkLst>
        </pc:sp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7" creationId="{878DC726-DAA7-965E-8505-602CD0996221}"/>
          </ac:cxnSpMkLst>
        </pc:cxn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11" creationId="{DB2C5F53-2E9F-0450-AA03-7121E3F01EEE}"/>
          </ac:cxnSpMkLst>
        </pc:cxn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17" creationId="{E0F763CD-5DFE-1CB0-F273-2287CA7B3C9D}"/>
          </ac:cxnSpMkLst>
        </pc:cxn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70" creationId="{46466A27-CE5A-132A-D2B4-1A245EF36241}"/>
          </ac:cxnSpMkLst>
        </pc:cxn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73" creationId="{23F11A31-EC3C-645B-EF55-0105A8746A6C}"/>
          </ac:cxnSpMkLst>
        </pc:cxnChg>
        <pc:cxnChg chg="mod">
          <ac:chgData name="Jonathan Lee" userId="3d2408b4980ec862" providerId="LiveId" clId="{F0DAC2C0-44D5-46E2-9E78-A8E7EAD8A9CC}" dt="2023-05-07T22:29:20.637" v="2" actId="208"/>
          <ac:cxnSpMkLst>
            <pc:docMk/>
            <pc:sldMk cId="3445278620" sldId="259"/>
            <ac:cxnSpMk id="76" creationId="{DBA12B73-778D-1931-1397-1BA998B4CDC6}"/>
          </ac:cxnSpMkLst>
        </pc:cxnChg>
      </pc:sldChg>
      <pc:sldChg chg="modSp mod">
        <pc:chgData name="Jonathan Lee" userId="3d2408b4980ec862" providerId="LiveId" clId="{F0DAC2C0-44D5-46E2-9E78-A8E7EAD8A9CC}" dt="2023-05-07T22:29:47.564" v="5" actId="2085"/>
        <pc:sldMkLst>
          <pc:docMk/>
          <pc:sldMk cId="3199597711" sldId="260"/>
        </pc:sldMkLst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2" creationId="{3546AABE-7346-FB05-DE90-E5FB4524488A}"/>
          </ac:spMkLst>
        </pc:spChg>
        <pc:spChg chg="mod">
          <ac:chgData name="Jonathan Lee" userId="3d2408b4980ec862" providerId="LiveId" clId="{F0DAC2C0-44D5-46E2-9E78-A8E7EAD8A9CC}" dt="2023-05-07T22:29:47.564" v="5" actId="2085"/>
          <ac:spMkLst>
            <pc:docMk/>
            <pc:sldMk cId="3199597711" sldId="260"/>
            <ac:spMk id="5" creationId="{C1B9585B-A3CF-0D88-EDD4-53805AAA2764}"/>
          </ac:spMkLst>
        </pc:spChg>
        <pc:spChg chg="mod">
          <ac:chgData name="Jonathan Lee" userId="3d2408b4980ec862" providerId="LiveId" clId="{F0DAC2C0-44D5-46E2-9E78-A8E7EAD8A9CC}" dt="2023-05-07T22:29:47.564" v="5" actId="2085"/>
          <ac:spMkLst>
            <pc:docMk/>
            <pc:sldMk cId="3199597711" sldId="260"/>
            <ac:spMk id="6" creationId="{9E467FD1-DC70-9033-839D-C4C88E01E95A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8" creationId="{809816BC-7C26-C7ED-6007-4BC80E36D821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9" creationId="{13E39702-7379-099D-9F6C-D4317F5023C5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11" creationId="{74A0E031-50A7-77A5-D194-D604F7DF6647}"/>
          </ac:spMkLst>
        </pc:spChg>
        <pc:spChg chg="mod">
          <ac:chgData name="Jonathan Lee" userId="3d2408b4980ec862" providerId="LiveId" clId="{F0DAC2C0-44D5-46E2-9E78-A8E7EAD8A9CC}" dt="2023-05-07T22:29:47.564" v="5" actId="2085"/>
          <ac:spMkLst>
            <pc:docMk/>
            <pc:sldMk cId="3199597711" sldId="260"/>
            <ac:spMk id="12" creationId="{76599576-3B2D-03DD-1AF4-8973D1AD9234}"/>
          </ac:spMkLst>
        </pc:spChg>
        <pc:spChg chg="mod">
          <ac:chgData name="Jonathan Lee" userId="3d2408b4980ec862" providerId="LiveId" clId="{F0DAC2C0-44D5-46E2-9E78-A8E7EAD8A9CC}" dt="2023-05-07T22:29:47.564" v="5" actId="2085"/>
          <ac:spMkLst>
            <pc:docMk/>
            <pc:sldMk cId="3199597711" sldId="260"/>
            <ac:spMk id="13" creationId="{24FD4E8F-B97A-435A-3D46-99927E7C7B18}"/>
          </ac:spMkLst>
        </pc:spChg>
        <pc:spChg chg="mod">
          <ac:chgData name="Jonathan Lee" userId="3d2408b4980ec862" providerId="LiveId" clId="{F0DAC2C0-44D5-46E2-9E78-A8E7EAD8A9CC}" dt="2023-05-07T22:29:47.564" v="5" actId="2085"/>
          <ac:spMkLst>
            <pc:docMk/>
            <pc:sldMk cId="3199597711" sldId="260"/>
            <ac:spMk id="14" creationId="{45F9C7C4-5EC9-0EE0-EA84-F0618CF096BC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23" creationId="{894EBED2-7949-F3E5-BCF7-BC12040098D6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25" creationId="{E843BD38-8D14-73DA-CDC7-B283FE6DC816}"/>
          </ac:spMkLst>
        </pc:spChg>
        <pc:spChg chg="mod">
          <ac:chgData name="Jonathan Lee" userId="3d2408b4980ec862" providerId="LiveId" clId="{F0DAC2C0-44D5-46E2-9E78-A8E7EAD8A9CC}" dt="2023-05-07T22:29:34.165" v="4" actId="208"/>
          <ac:spMkLst>
            <pc:docMk/>
            <pc:sldMk cId="3199597711" sldId="260"/>
            <ac:spMk id="61" creationId="{585525BB-EBE1-F617-FED8-C8820EBD9D29}"/>
          </ac:spMkLst>
        </pc:sp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17" creationId="{5B5C15D9-4388-F4A4-3DB9-BC991C5FFA03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20" creationId="{A6B5A6F2-7DDA-ED01-4F7E-9C33748801D4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26" creationId="{BDC3500D-E6F4-3251-49DC-DD31728DD3ED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32" creationId="{0C820008-7271-E819-80F9-1237B652F8F8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33" creationId="{10AE238F-DBC0-F724-4E56-2EC5885E0FB0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45" creationId="{DA814311-5302-5BA8-1A82-83548743FF70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48" creationId="{3FD61691-BB21-FD0B-7288-95840DF7E829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53" creationId="{9BD62A01-7D96-DE75-D96A-96A45822746F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66" creationId="{790B4E97-19B6-B371-085F-60CEEC2AC0C2}"/>
          </ac:cxnSpMkLst>
        </pc:cxnChg>
        <pc:cxnChg chg="mod">
          <ac:chgData name="Jonathan Lee" userId="3d2408b4980ec862" providerId="LiveId" clId="{F0DAC2C0-44D5-46E2-9E78-A8E7EAD8A9CC}" dt="2023-05-07T22:29:34.165" v="4" actId="208"/>
          <ac:cxnSpMkLst>
            <pc:docMk/>
            <pc:sldMk cId="3199597711" sldId="260"/>
            <ac:cxnSpMk id="75" creationId="{02AA6D6A-381C-D94C-9A62-AEE49D593453}"/>
          </ac:cxnSpMkLst>
        </pc:cxnChg>
      </pc:sldChg>
      <pc:sldChg chg="modSp mod">
        <pc:chgData name="Jonathan Lee" userId="3d2408b4980ec862" providerId="LiveId" clId="{F0DAC2C0-44D5-46E2-9E78-A8E7EAD8A9CC}" dt="2023-05-07T22:30:17.302" v="11" actId="208"/>
        <pc:sldMkLst>
          <pc:docMk/>
          <pc:sldMk cId="2933944268" sldId="261"/>
        </pc:sldMkLst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2" creationId="{3546AABE-7346-FB05-DE90-E5FB4524488A}"/>
          </ac:spMkLst>
        </pc:spChg>
        <pc:spChg chg="mod">
          <ac:chgData name="Jonathan Lee" userId="3d2408b4980ec862" providerId="LiveId" clId="{F0DAC2C0-44D5-46E2-9E78-A8E7EAD8A9CC}" dt="2023-05-07T22:30:09.636" v="8" actId="2085"/>
          <ac:spMkLst>
            <pc:docMk/>
            <pc:sldMk cId="2933944268" sldId="261"/>
            <ac:spMk id="3" creationId="{05F783FC-395C-3381-294B-7CB0C16CD9AA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4" creationId="{C7902E0B-1FF9-40B7-81A7-DEB437F59BAC}"/>
          </ac:spMkLst>
        </pc:spChg>
        <pc:spChg chg="mod">
          <ac:chgData name="Jonathan Lee" userId="3d2408b4980ec862" providerId="LiveId" clId="{F0DAC2C0-44D5-46E2-9E78-A8E7EAD8A9CC}" dt="2023-05-07T22:30:09.636" v="8" actId="2085"/>
          <ac:spMkLst>
            <pc:docMk/>
            <pc:sldMk cId="2933944268" sldId="261"/>
            <ac:spMk id="5" creationId="{C1B9585B-A3CF-0D88-EDD4-53805AAA2764}"/>
          </ac:spMkLst>
        </pc:spChg>
        <pc:spChg chg="mod">
          <ac:chgData name="Jonathan Lee" userId="3d2408b4980ec862" providerId="LiveId" clId="{F0DAC2C0-44D5-46E2-9E78-A8E7EAD8A9CC}" dt="2023-05-07T22:30:09.636" v="8" actId="2085"/>
          <ac:spMkLst>
            <pc:docMk/>
            <pc:sldMk cId="2933944268" sldId="261"/>
            <ac:spMk id="6" creationId="{9E467FD1-DC70-9033-839D-C4C88E01E95A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8" creationId="{809816BC-7C26-C7ED-6007-4BC80E36D821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9" creationId="{13E39702-7379-099D-9F6C-D4317F5023C5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11" creationId="{74A0E031-50A7-77A5-D194-D604F7DF6647}"/>
          </ac:spMkLst>
        </pc:spChg>
        <pc:spChg chg="mod">
          <ac:chgData name="Jonathan Lee" userId="3d2408b4980ec862" providerId="LiveId" clId="{F0DAC2C0-44D5-46E2-9E78-A8E7EAD8A9CC}" dt="2023-05-07T22:30:09.636" v="8" actId="2085"/>
          <ac:spMkLst>
            <pc:docMk/>
            <pc:sldMk cId="2933944268" sldId="261"/>
            <ac:spMk id="12" creationId="{76599576-3B2D-03DD-1AF4-8973D1AD9234}"/>
          </ac:spMkLst>
        </pc:spChg>
        <pc:spChg chg="mod">
          <ac:chgData name="Jonathan Lee" userId="3d2408b4980ec862" providerId="LiveId" clId="{F0DAC2C0-44D5-46E2-9E78-A8E7EAD8A9CC}" dt="2023-05-07T22:30:09.636" v="8" actId="2085"/>
          <ac:spMkLst>
            <pc:docMk/>
            <pc:sldMk cId="2933944268" sldId="261"/>
            <ac:spMk id="14" creationId="{45F9C7C4-5EC9-0EE0-EA84-F0618CF096BC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25" creationId="{E843BD38-8D14-73DA-CDC7-B283FE6DC816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36" creationId="{B3F36F20-FE80-CC2E-F4E7-81EFB19C3FB2}"/>
          </ac:spMkLst>
        </pc:spChg>
        <pc:spChg chg="mod">
          <ac:chgData name="Jonathan Lee" userId="3d2408b4980ec862" providerId="LiveId" clId="{F0DAC2C0-44D5-46E2-9E78-A8E7EAD8A9CC}" dt="2023-05-07T22:30:00.720" v="7" actId="208"/>
          <ac:spMkLst>
            <pc:docMk/>
            <pc:sldMk cId="2933944268" sldId="261"/>
            <ac:spMk id="61" creationId="{585525BB-EBE1-F617-FED8-C8820EBD9D29}"/>
          </ac:spMkLst>
        </pc:sp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13" creationId="{56D073A1-D302-ECA1-7771-CAF98074F391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16" creationId="{B65A7FBD-98E5-2D85-F2CB-7E280E7C51A8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17" creationId="{5B5C15D9-4388-F4A4-3DB9-BC991C5FFA03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20" creationId="{A6B5A6F2-7DDA-ED01-4F7E-9C33748801D4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32" creationId="{0C820008-7271-E819-80F9-1237B652F8F8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33" creationId="{10AE238F-DBC0-F724-4E56-2EC5885E0FB0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40" creationId="{61AF0D1C-90B1-A62B-7D7B-98443A28681A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46" creationId="{F77721E7-0D21-7C81-D547-93D695E191EB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47" creationId="{A1C81CFC-FFBB-3D4A-08C3-615A6D135F3B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48" creationId="{3FD61691-BB21-FD0B-7288-95840DF7E829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53" creationId="{9BD62A01-7D96-DE75-D96A-96A45822746F}"/>
          </ac:cxnSpMkLst>
        </pc:cxnChg>
        <pc:cxnChg chg="mod">
          <ac:chgData name="Jonathan Lee" userId="3d2408b4980ec862" providerId="LiveId" clId="{F0DAC2C0-44D5-46E2-9E78-A8E7EAD8A9CC}" dt="2023-05-07T22:30:17.302" v="11" actId="208"/>
          <ac:cxnSpMkLst>
            <pc:docMk/>
            <pc:sldMk cId="2933944268" sldId="261"/>
            <ac:cxnSpMk id="54" creationId="{C479F29C-BB64-F84B-B091-7F927AD07A3D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66" creationId="{790B4E97-19B6-B371-085F-60CEEC2AC0C2}"/>
          </ac:cxnSpMkLst>
        </pc:cxnChg>
        <pc:cxnChg chg="mod">
          <ac:chgData name="Jonathan Lee" userId="3d2408b4980ec862" providerId="LiveId" clId="{F0DAC2C0-44D5-46E2-9E78-A8E7EAD8A9CC}" dt="2023-05-07T22:30:00.720" v="7" actId="208"/>
          <ac:cxnSpMkLst>
            <pc:docMk/>
            <pc:sldMk cId="2933944268" sldId="261"/>
            <ac:cxnSpMk id="75" creationId="{02AA6D6A-381C-D94C-9A62-AEE49D593453}"/>
          </ac:cxnSpMkLst>
        </pc:cxnChg>
      </pc:sldChg>
      <pc:sldChg chg="del">
        <pc:chgData name="Jonathan Lee" userId="3d2408b4980ec862" providerId="LiveId" clId="{F0DAC2C0-44D5-46E2-9E78-A8E7EAD8A9CC}" dt="2023-05-07T22:28:24.207" v="0" actId="2696"/>
        <pc:sldMkLst>
          <pc:docMk/>
          <pc:sldMk cId="4237222047" sldId="262"/>
        </pc:sldMkLst>
      </pc:sldChg>
    </pc:docChg>
  </pc:docChgLst>
  <pc:docChgLst>
    <pc:chgData name="Jonathan Lee" userId="3d2408b4980ec862" providerId="LiveId" clId="{E71FFC4B-EF58-4229-9BB6-57DB157A2F3F}"/>
    <pc:docChg chg="undo custSel addSld delSld modSld">
      <pc:chgData name="Jonathan Lee" userId="3d2408b4980ec862" providerId="LiveId" clId="{E71FFC4B-EF58-4229-9BB6-57DB157A2F3F}" dt="2023-02-27T04:37:05.944" v="3503" actId="20577"/>
      <pc:docMkLst>
        <pc:docMk/>
      </pc:docMkLst>
      <pc:sldChg chg="addSp modSp del mod">
        <pc:chgData name="Jonathan Lee" userId="3d2408b4980ec862" providerId="LiveId" clId="{E71FFC4B-EF58-4229-9BB6-57DB157A2F3F}" dt="2023-02-13T20:48:10.790" v="2677" actId="2696"/>
        <pc:sldMkLst>
          <pc:docMk/>
          <pc:sldMk cId="2414992985" sldId="256"/>
        </pc:sldMkLst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70" creationId="{63CCDABE-F8A5-249C-76A2-F655420D90AA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71" creationId="{7637DD9C-42E1-5498-C72A-6AB5CA0D35A4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82" creationId="{D40A1799-F554-0A1F-D1D2-89D68D85C1F0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83" creationId="{4DD3CC02-F1AE-A2A3-1407-2B261D6DBCED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114" creationId="{16B4F77F-BE5A-970F-AF06-05CF7B08F093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118" creationId="{D5D5E4D1-E92A-7591-928E-EB56FC14200C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125" creationId="{064880BC-72BB-DFD0-181E-1E72822B62F4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132" creationId="{554F22BD-29C7-B570-801A-0495C237A222}"/>
          </ac:spMkLst>
        </pc:spChg>
        <pc:spChg chg="mod">
          <ac:chgData name="Jonathan Lee" userId="3d2408b4980ec862" providerId="LiveId" clId="{E71FFC4B-EF58-4229-9BB6-57DB157A2F3F}" dt="2023-02-12T00:22:18.249" v="2" actId="164"/>
          <ac:spMkLst>
            <pc:docMk/>
            <pc:sldMk cId="2414992985" sldId="256"/>
            <ac:spMk id="141" creationId="{4159FB07-FEC8-DEB8-68F3-15F75FEBEC60}"/>
          </ac:spMkLst>
        </pc:spChg>
        <pc:grpChg chg="add mod">
          <ac:chgData name="Jonathan Lee" userId="3d2408b4980ec862" providerId="LiveId" clId="{E71FFC4B-EF58-4229-9BB6-57DB157A2F3F}" dt="2023-02-12T00:22:23.975" v="3" actId="1076"/>
          <ac:grpSpMkLst>
            <pc:docMk/>
            <pc:sldMk cId="2414992985" sldId="256"/>
            <ac:grpSpMk id="164" creationId="{CBECE784-A114-B73E-81AB-0C65294A6ED1}"/>
          </ac:grpSpMkLst>
        </pc:grp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73" creationId="{61CB71A0-B4D3-2506-AF08-F5BCAA41B77A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84" creationId="{DC8FE826-602C-7ACB-4507-B8DC4FE97E8E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87" creationId="{EAB67687-C984-9ED2-DA10-3B31DFDF4DA3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90" creationId="{B83B8A09-79C2-F3D2-7A7E-BB47E1E273BA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93" creationId="{3905957B-9C02-B9EE-F335-AA6AF3B3AF9B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15" creationId="{242D432F-425E-5D91-20E1-DCA27A411FA5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22" creationId="{8592D388-C152-B7C2-20C5-8C83D540A780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26" creationId="{2E2B0ECC-1BA0-BC71-414D-ADA667F7DBD5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29" creationId="{DB2EB877-4077-3C0D-ED0A-2CF572E9B8C8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46" creationId="{0E7DFEAF-FBDA-2599-0DDE-5E5BFE2DE464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49" creationId="{9261DE0E-D019-896B-BF7B-9624E38B7BE3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58" creationId="{BA9DE95A-4983-0BAD-57E0-91E8F479DB9A}"/>
          </ac:cxnSpMkLst>
        </pc:cxnChg>
        <pc:cxnChg chg="mod">
          <ac:chgData name="Jonathan Lee" userId="3d2408b4980ec862" providerId="LiveId" clId="{E71FFC4B-EF58-4229-9BB6-57DB157A2F3F}" dt="2023-02-12T00:22:18.249" v="2" actId="164"/>
          <ac:cxnSpMkLst>
            <pc:docMk/>
            <pc:sldMk cId="2414992985" sldId="256"/>
            <ac:cxnSpMk id="161" creationId="{75D365D4-FF62-5D8B-9349-6EE9D718C396}"/>
          </ac:cxnSpMkLst>
        </pc:cxnChg>
      </pc:sldChg>
      <pc:sldChg chg="addSp delSp modSp add mod">
        <pc:chgData name="Jonathan Lee" userId="3d2408b4980ec862" providerId="LiveId" clId="{E71FFC4B-EF58-4229-9BB6-57DB157A2F3F}" dt="2023-02-19T07:22:07.078" v="3382" actId="692"/>
        <pc:sldMkLst>
          <pc:docMk/>
          <pc:sldMk cId="830056304" sldId="257"/>
        </pc:sldMkLst>
        <pc:spChg chg="add mod">
          <ac:chgData name="Jonathan Lee" userId="3d2408b4980ec862" providerId="LiveId" clId="{E71FFC4B-EF58-4229-9BB6-57DB157A2F3F}" dt="2023-02-12T00:34:04.338" v="132" actId="14100"/>
          <ac:spMkLst>
            <pc:docMk/>
            <pc:sldMk cId="830056304" sldId="257"/>
            <ac:spMk id="2" creationId="{1438AE0D-DD2C-83F5-149C-60E11889DBF8}"/>
          </ac:spMkLst>
        </pc:spChg>
        <pc:spChg chg="add mod">
          <ac:chgData name="Jonathan Lee" userId="3d2408b4980ec862" providerId="LiveId" clId="{E71FFC4B-EF58-4229-9BB6-57DB157A2F3F}" dt="2023-02-13T21:02:48.388" v="2932" actId="164"/>
          <ac:spMkLst>
            <pc:docMk/>
            <pc:sldMk cId="830056304" sldId="257"/>
            <ac:spMk id="2" creationId="{8D46A7A0-761D-B96F-BF40-D8F136EB6C6C}"/>
          </ac:spMkLst>
        </pc:spChg>
        <pc:spChg chg="add mod">
          <ac:chgData name="Jonathan Lee" userId="3d2408b4980ec862" providerId="LiveId" clId="{E71FFC4B-EF58-4229-9BB6-57DB157A2F3F}" dt="2023-02-13T21:02:48.388" v="2932" actId="164"/>
          <ac:spMkLst>
            <pc:docMk/>
            <pc:sldMk cId="830056304" sldId="257"/>
            <ac:spMk id="3" creationId="{DEBA30F0-22D1-B206-5F55-9D52CF11BA82}"/>
          </ac:spMkLst>
        </pc:spChg>
        <pc:spChg chg="add del">
          <ac:chgData name="Jonathan Lee" userId="3d2408b4980ec862" providerId="LiveId" clId="{E71FFC4B-EF58-4229-9BB6-57DB157A2F3F}" dt="2023-02-12T00:25:39.429" v="46" actId="478"/>
          <ac:spMkLst>
            <pc:docMk/>
            <pc:sldMk cId="830056304" sldId="257"/>
            <ac:spMk id="3" creationId="{E4870938-9BC6-EBBF-2DD9-3085022B53DD}"/>
          </ac:spMkLst>
        </pc:spChg>
        <pc:spChg chg="add mod">
          <ac:chgData name="Jonathan Lee" userId="3d2408b4980ec862" providerId="LiveId" clId="{E71FFC4B-EF58-4229-9BB6-57DB157A2F3F}" dt="2023-02-13T21:02:48.388" v="2932" actId="164"/>
          <ac:spMkLst>
            <pc:docMk/>
            <pc:sldMk cId="830056304" sldId="257"/>
            <ac:spMk id="4" creationId="{3C677B7A-80A1-1ACA-EC5B-A052BE88B1A6}"/>
          </ac:spMkLst>
        </pc:spChg>
        <pc:spChg chg="add mod">
          <ac:chgData name="Jonathan Lee" userId="3d2408b4980ec862" providerId="LiveId" clId="{E71FFC4B-EF58-4229-9BB6-57DB157A2F3F}" dt="2023-02-12T00:28:42.627" v="131" actId="20577"/>
          <ac:spMkLst>
            <pc:docMk/>
            <pc:sldMk cId="830056304" sldId="257"/>
            <ac:spMk id="4" creationId="{F8B214EF-DC99-47F2-9F9B-4FE2E0FB6E1A}"/>
          </ac:spMkLst>
        </pc:spChg>
        <pc:spChg chg="add mod">
          <ac:chgData name="Jonathan Lee" userId="3d2408b4980ec862" providerId="LiveId" clId="{E71FFC4B-EF58-4229-9BB6-57DB157A2F3F}" dt="2023-02-13T21:02:48.388" v="2932" actId="164"/>
          <ac:spMkLst>
            <pc:docMk/>
            <pc:sldMk cId="830056304" sldId="257"/>
            <ac:spMk id="5" creationId="{7734F816-32D5-CD29-0AC0-1C19F4B4415B}"/>
          </ac:spMkLst>
        </pc:spChg>
        <pc:spChg chg="add mod">
          <ac:chgData name="Jonathan Lee" userId="3d2408b4980ec862" providerId="LiveId" clId="{E71FFC4B-EF58-4229-9BB6-57DB157A2F3F}" dt="2023-02-12T00:34:08.114" v="133" actId="14100"/>
          <ac:spMkLst>
            <pc:docMk/>
            <pc:sldMk cId="830056304" sldId="257"/>
            <ac:spMk id="5" creationId="{B0141B8D-7309-F9DE-68ED-64C465242EF4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7" creationId="{24BE6E82-CC44-619C-1FF1-A96C797AE3E0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8" creationId="{F8E23312-A1C0-54B5-7609-B43196A42F9E}"/>
          </ac:spMkLst>
        </pc:spChg>
        <pc:spChg chg="add mod">
          <ac:chgData name="Jonathan Lee" userId="3d2408b4980ec862" providerId="LiveId" clId="{E71FFC4B-EF58-4229-9BB6-57DB157A2F3F}" dt="2023-02-12T00:41:03.807" v="467" actId="14100"/>
          <ac:spMkLst>
            <pc:docMk/>
            <pc:sldMk cId="830056304" sldId="257"/>
            <ac:spMk id="9" creationId="{D9792B54-B000-6F18-5DC6-FDCE87BD0363}"/>
          </ac:spMkLst>
        </pc:spChg>
        <pc:spChg chg="add mod">
          <ac:chgData name="Jonathan Lee" userId="3d2408b4980ec862" providerId="LiveId" clId="{E71FFC4B-EF58-4229-9BB6-57DB157A2F3F}" dt="2023-02-12T03:31:35.201" v="2515" actId="113"/>
          <ac:spMkLst>
            <pc:docMk/>
            <pc:sldMk cId="830056304" sldId="257"/>
            <ac:spMk id="10" creationId="{6D3E6DE5-0F25-0C55-D6CF-AF3293934C3F}"/>
          </ac:spMkLst>
        </pc:spChg>
        <pc:spChg chg="add mod">
          <ac:chgData name="Jonathan Lee" userId="3d2408b4980ec862" providerId="LiveId" clId="{E71FFC4B-EF58-4229-9BB6-57DB157A2F3F}" dt="2023-02-12T03:31:32.156" v="2513" actId="113"/>
          <ac:spMkLst>
            <pc:docMk/>
            <pc:sldMk cId="830056304" sldId="257"/>
            <ac:spMk id="12" creationId="{6146D423-20A2-F3CA-E5BB-6B732F78D3ED}"/>
          </ac:spMkLst>
        </pc:spChg>
        <pc:spChg chg="mod">
          <ac:chgData name="Jonathan Lee" userId="3d2408b4980ec862" providerId="LiveId" clId="{E71FFC4B-EF58-4229-9BB6-57DB157A2F3F}" dt="2023-02-12T03:31:37.914" v="2517" actId="113"/>
          <ac:spMkLst>
            <pc:docMk/>
            <pc:sldMk cId="830056304" sldId="257"/>
            <ac:spMk id="16" creationId="{B0E19696-BFA1-97BD-A470-68F0E657F468}"/>
          </ac:spMkLst>
        </pc:spChg>
        <pc:spChg chg="mod">
          <ac:chgData name="Jonathan Lee" userId="3d2408b4980ec862" providerId="LiveId" clId="{E71FFC4B-EF58-4229-9BB6-57DB157A2F3F}" dt="2023-02-12T00:44:17.846" v="613" actId="20577"/>
          <ac:spMkLst>
            <pc:docMk/>
            <pc:sldMk cId="830056304" sldId="257"/>
            <ac:spMk id="17" creationId="{CD3EEE7A-FC7B-DD4B-924A-1CE6869E281D}"/>
          </ac:spMkLst>
        </pc:spChg>
        <pc:spChg chg="mod">
          <ac:chgData name="Jonathan Lee" userId="3d2408b4980ec862" providerId="LiveId" clId="{E71FFC4B-EF58-4229-9BB6-57DB157A2F3F}" dt="2023-02-12T03:31:37.006" v="2516" actId="113"/>
          <ac:spMkLst>
            <pc:docMk/>
            <pc:sldMk cId="830056304" sldId="257"/>
            <ac:spMk id="18" creationId="{846C5CE5-914B-0110-2E0D-20CFDFDC6341}"/>
          </ac:spMkLst>
        </pc:spChg>
        <pc:spChg chg="mod">
          <ac:chgData name="Jonathan Lee" userId="3d2408b4980ec862" providerId="LiveId" clId="{E71FFC4B-EF58-4229-9BB6-57DB157A2F3F}" dt="2023-02-12T03:31:30.685" v="2512" actId="113"/>
          <ac:spMkLst>
            <pc:docMk/>
            <pc:sldMk cId="830056304" sldId="257"/>
            <ac:spMk id="21" creationId="{2A845A40-2823-1D47-9BBF-784D3DA5CD4B}"/>
          </ac:spMkLst>
        </pc:spChg>
        <pc:spChg chg="mod">
          <ac:chgData name="Jonathan Lee" userId="3d2408b4980ec862" providerId="LiveId" clId="{E71FFC4B-EF58-4229-9BB6-57DB157A2F3F}" dt="2023-02-12T00:42:43.097" v="490" actId="20577"/>
          <ac:spMkLst>
            <pc:docMk/>
            <pc:sldMk cId="830056304" sldId="257"/>
            <ac:spMk id="22" creationId="{9FAC01B7-3B2B-DF9E-1145-104CE445C8EF}"/>
          </ac:spMkLst>
        </pc:spChg>
        <pc:spChg chg="mod">
          <ac:chgData name="Jonathan Lee" userId="3d2408b4980ec862" providerId="LiveId" clId="{E71FFC4B-EF58-4229-9BB6-57DB157A2F3F}" dt="2023-02-12T03:31:34.066" v="2514" actId="113"/>
          <ac:spMkLst>
            <pc:docMk/>
            <pc:sldMk cId="830056304" sldId="257"/>
            <ac:spMk id="23" creationId="{F1A47388-C6C0-24E2-32EA-2A65FD5686F7}"/>
          </ac:spMkLst>
        </pc:spChg>
        <pc:spChg chg="mod">
          <ac:chgData name="Jonathan Lee" userId="3d2408b4980ec862" providerId="LiveId" clId="{E71FFC4B-EF58-4229-9BB6-57DB157A2F3F}" dt="2023-02-12T00:49:28.880" v="1015"/>
          <ac:spMkLst>
            <pc:docMk/>
            <pc:sldMk cId="830056304" sldId="257"/>
            <ac:spMk id="26" creationId="{153AE59E-E518-0B2D-5222-651747C6F027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26" creationId="{CE74F1E2-2BA0-F4BF-24A4-C6F19DCAA519}"/>
          </ac:spMkLst>
        </pc:spChg>
        <pc:spChg chg="add del mod">
          <ac:chgData name="Jonathan Lee" userId="3d2408b4980ec862" providerId="LiveId" clId="{E71FFC4B-EF58-4229-9BB6-57DB157A2F3F}" dt="2023-02-12T00:49:35.709" v="1018" actId="478"/>
          <ac:spMkLst>
            <pc:docMk/>
            <pc:sldMk cId="830056304" sldId="257"/>
            <ac:spMk id="27" creationId="{3DC14179-6242-C6AA-6211-32C204B8645E}"/>
          </ac:spMkLst>
        </pc:spChg>
        <pc:spChg chg="mod">
          <ac:chgData name="Jonathan Lee" userId="3d2408b4980ec862" providerId="LiveId" clId="{E71FFC4B-EF58-4229-9BB6-57DB157A2F3F}" dt="2023-02-12T00:49:35.709" v="1018" actId="478"/>
          <ac:spMkLst>
            <pc:docMk/>
            <pc:sldMk cId="830056304" sldId="257"/>
            <ac:spMk id="28" creationId="{316A7FD3-54DA-D163-C563-CF32A4A02608}"/>
          </ac:spMkLst>
        </pc:spChg>
        <pc:spChg chg="mod">
          <ac:chgData name="Jonathan Lee" userId="3d2408b4980ec862" providerId="LiveId" clId="{E71FFC4B-EF58-4229-9BB6-57DB157A2F3F}" dt="2023-02-12T03:31:39.877" v="2519" actId="113"/>
          <ac:spMkLst>
            <pc:docMk/>
            <pc:sldMk cId="830056304" sldId="257"/>
            <ac:spMk id="31" creationId="{B7B0F389-D786-EC87-F48F-3B26C8173017}"/>
          </ac:spMkLst>
        </pc:spChg>
        <pc:spChg chg="mod">
          <ac:chgData name="Jonathan Lee" userId="3d2408b4980ec862" providerId="LiveId" clId="{E71FFC4B-EF58-4229-9BB6-57DB157A2F3F}" dt="2023-02-12T00:49:45.373" v="1034" actId="20577"/>
          <ac:spMkLst>
            <pc:docMk/>
            <pc:sldMk cId="830056304" sldId="257"/>
            <ac:spMk id="32" creationId="{DA33115A-94BB-8357-D276-AB8524898032}"/>
          </ac:spMkLst>
        </pc:spChg>
        <pc:spChg chg="mod">
          <ac:chgData name="Jonathan Lee" userId="3d2408b4980ec862" providerId="LiveId" clId="{E71FFC4B-EF58-4229-9BB6-57DB157A2F3F}" dt="2023-02-12T03:31:38.933" v="2518" actId="113"/>
          <ac:spMkLst>
            <pc:docMk/>
            <pc:sldMk cId="830056304" sldId="257"/>
            <ac:spMk id="33" creationId="{D0FBDE51-88F2-DD91-CE1D-C5C9A40021E1}"/>
          </ac:spMkLst>
        </pc:spChg>
        <pc:spChg chg="del mod topLvl">
          <ac:chgData name="Jonathan Lee" userId="3d2408b4980ec862" providerId="LiveId" clId="{E71FFC4B-EF58-4229-9BB6-57DB157A2F3F}" dt="2023-02-12T00:53:04.125" v="1243" actId="478"/>
          <ac:spMkLst>
            <pc:docMk/>
            <pc:sldMk cId="830056304" sldId="257"/>
            <ac:spMk id="36" creationId="{C7677504-0860-B508-8F7F-B3B249C7437E}"/>
          </ac:spMkLst>
        </pc:spChg>
        <pc:spChg chg="mod">
          <ac:chgData name="Jonathan Lee" userId="3d2408b4980ec862" providerId="LiveId" clId="{E71FFC4B-EF58-4229-9BB6-57DB157A2F3F}" dt="2023-02-12T00:53:15.520" v="1245" actId="14100"/>
          <ac:spMkLst>
            <pc:docMk/>
            <pc:sldMk cId="830056304" sldId="257"/>
            <ac:spMk id="37" creationId="{B5A87C7F-860A-988F-E38F-2B2EC352EC95}"/>
          </ac:spMkLst>
        </pc:spChg>
        <pc:spChg chg="mod">
          <ac:chgData name="Jonathan Lee" userId="3d2408b4980ec862" providerId="LiveId" clId="{E71FFC4B-EF58-4229-9BB6-57DB157A2F3F}" dt="2023-02-12T03:31:29.271" v="2511" actId="113"/>
          <ac:spMkLst>
            <pc:docMk/>
            <pc:sldMk cId="830056304" sldId="257"/>
            <ac:spMk id="38" creationId="{B13996C5-0EB4-7607-C9D0-073C0BE7D14C}"/>
          </ac:spMkLst>
        </pc:spChg>
        <pc:spChg chg="mod">
          <ac:chgData name="Jonathan Lee" userId="3d2408b4980ec862" providerId="LiveId" clId="{E71FFC4B-EF58-4229-9BB6-57DB157A2F3F}" dt="2023-02-12T00:53:44.058" v="1285" actId="20577"/>
          <ac:spMkLst>
            <pc:docMk/>
            <pc:sldMk cId="830056304" sldId="257"/>
            <ac:spMk id="40" creationId="{E8741AE5-C532-FC01-E36D-922DB7264709}"/>
          </ac:spMkLst>
        </pc:spChg>
        <pc:spChg chg="mod">
          <ac:chgData name="Jonathan Lee" userId="3d2408b4980ec862" providerId="LiveId" clId="{E71FFC4B-EF58-4229-9BB6-57DB157A2F3F}" dt="2023-02-12T03:31:27.705" v="2510" actId="113"/>
          <ac:spMkLst>
            <pc:docMk/>
            <pc:sldMk cId="830056304" sldId="257"/>
            <ac:spMk id="41" creationId="{FD71D271-6EA4-992C-9061-9A8BBA68FAF0}"/>
          </ac:spMkLst>
        </pc:spChg>
        <pc:spChg chg="mod">
          <ac:chgData name="Jonathan Lee" userId="3d2408b4980ec862" providerId="LiveId" clId="{E71FFC4B-EF58-4229-9BB6-57DB157A2F3F}" dt="2023-02-12T00:54:12.177" v="1357" actId="20577"/>
          <ac:spMkLst>
            <pc:docMk/>
            <pc:sldMk cId="830056304" sldId="257"/>
            <ac:spMk id="43" creationId="{723690DA-7C49-7F45-D63F-418ABC7C32A8}"/>
          </ac:spMkLst>
        </pc:spChg>
        <pc:spChg chg="mod">
          <ac:chgData name="Jonathan Lee" userId="3d2408b4980ec862" providerId="LiveId" clId="{E71FFC4B-EF58-4229-9BB6-57DB157A2F3F}" dt="2023-02-12T03:31:42.569" v="2520" actId="113"/>
          <ac:spMkLst>
            <pc:docMk/>
            <pc:sldMk cId="830056304" sldId="257"/>
            <ac:spMk id="44" creationId="{B937FC99-4875-6134-B202-C21C469D4FA3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45" creationId="{351092FC-48A6-D5E9-FCF0-FB50B3B7553D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77" creationId="{C8A97BA4-A27D-855B-CE75-CA356EEDBB12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78" creationId="{BA2B6098-938B-F466-6487-9678DD472295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79" creationId="{92F94BF5-9EE7-8BEF-3C65-96903F715CA8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80" creationId="{E9B20AD6-826A-3AEC-ECD4-6D63C18AD0AA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92" creationId="{959BBD74-EAB9-1182-6675-DF79367B2F28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93" creationId="{797F33BA-E718-224E-3807-A9FCB462D2D9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94" creationId="{A48C1387-5BEB-2F2E-DBEA-859D3898AA82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0" creationId="{B5363398-D0CD-F1AF-76C3-C659D0388DFC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1" creationId="{A487D94C-E677-605A-3305-BF914110C48F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2" creationId="{310BA7ED-9E80-791C-BEB7-D57F7D8BC779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7" creationId="{9B8DAED1-52AA-5FBF-74E0-9CD45F321462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8" creationId="{06B00E25-8820-4F31-639B-A9B13A70BA52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19" creationId="{770D0235-AB9B-55B8-31AB-DE3B8F8D2A94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24" creationId="{FA50583F-33DC-6306-0368-0CDFD632C4DF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25" creationId="{7D7B3A9D-F4C7-C447-FDBF-D8E7FF4D3581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26" creationId="{5ABE71A1-1D44-5AB5-9D7F-0DCC0986DE85}"/>
          </ac:spMkLst>
        </pc:spChg>
        <pc:spChg chg="add mod">
          <ac:chgData name="Jonathan Lee" userId="3d2408b4980ec862" providerId="LiveId" clId="{E71FFC4B-EF58-4229-9BB6-57DB157A2F3F}" dt="2023-02-19T07:22:07.078" v="3382" actId="692"/>
          <ac:spMkLst>
            <pc:docMk/>
            <pc:sldMk cId="830056304" sldId="257"/>
            <ac:spMk id="131" creationId="{DF03613C-A12F-E33E-400E-F9DE1568C290}"/>
          </ac:spMkLst>
        </pc:spChg>
        <pc:grpChg chg="add del mod">
          <ac:chgData name="Jonathan Lee" userId="3d2408b4980ec862" providerId="LiveId" clId="{E71FFC4B-EF58-4229-9BB6-57DB157A2F3F}" dt="2023-02-12T00:34:39.121" v="138" actId="478"/>
          <ac:grpSpMkLst>
            <pc:docMk/>
            <pc:sldMk cId="830056304" sldId="257"/>
            <ac:grpSpMk id="6" creationId="{A1B68933-AFB9-A066-91AC-2A769B066940}"/>
          </ac:grpSpMkLst>
        </pc:grpChg>
        <pc:grpChg chg="add del mod">
          <ac:chgData name="Jonathan Lee" userId="3d2408b4980ec862" providerId="LiveId" clId="{E71FFC4B-EF58-4229-9BB6-57DB157A2F3F}" dt="2023-02-13T21:03:20.680" v="2937" actId="478"/>
          <ac:grpSpMkLst>
            <pc:docMk/>
            <pc:sldMk cId="830056304" sldId="257"/>
            <ac:grpSpMk id="6" creationId="{DBB57BF1-9BB1-6F4F-CB6D-0951A3C93D2F}"/>
          </ac:grpSpMkLst>
        </pc:grpChg>
        <pc:grpChg chg="add mod">
          <ac:chgData name="Jonathan Lee" userId="3d2408b4980ec862" providerId="LiveId" clId="{E71FFC4B-EF58-4229-9BB6-57DB157A2F3F}" dt="2023-02-12T00:41:31.438" v="474" actId="164"/>
          <ac:grpSpMkLst>
            <pc:docMk/>
            <pc:sldMk cId="830056304" sldId="257"/>
            <ac:grpSpMk id="11" creationId="{17505576-CE71-7B00-826E-FDD815485587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13" creationId="{9A2FA161-7C25-7DFA-E105-1E90569DF50F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14" creationId="{2E6253CC-5156-7FA2-4F16-0ACCF5F0886F}"/>
          </ac:grpSpMkLst>
        </pc:grpChg>
        <pc:grpChg chg="mod">
          <ac:chgData name="Jonathan Lee" userId="3d2408b4980ec862" providerId="LiveId" clId="{E71FFC4B-EF58-4229-9BB6-57DB157A2F3F}" dt="2023-02-12T00:42:24.305" v="476"/>
          <ac:grpSpMkLst>
            <pc:docMk/>
            <pc:sldMk cId="830056304" sldId="257"/>
            <ac:grpSpMk id="15" creationId="{1737BACF-6457-84A3-FFAE-1D484013DCD4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19" creationId="{DA74E3F4-E4ED-ADFC-1ABA-4577693044E8}"/>
          </ac:grpSpMkLst>
        </pc:grpChg>
        <pc:grpChg chg="mod">
          <ac:chgData name="Jonathan Lee" userId="3d2408b4980ec862" providerId="LiveId" clId="{E71FFC4B-EF58-4229-9BB6-57DB157A2F3F}" dt="2023-02-12T00:42:27.227" v="478"/>
          <ac:grpSpMkLst>
            <pc:docMk/>
            <pc:sldMk cId="830056304" sldId="257"/>
            <ac:grpSpMk id="20" creationId="{6AACA80C-5245-0484-A47F-9F581688CA4D}"/>
          </ac:grpSpMkLst>
        </pc:grpChg>
        <pc:grpChg chg="add del mod">
          <ac:chgData name="Jonathan Lee" userId="3d2408b4980ec862" providerId="LiveId" clId="{E71FFC4B-EF58-4229-9BB6-57DB157A2F3F}" dt="2023-02-12T00:49:38.044" v="1019" actId="478"/>
          <ac:grpSpMkLst>
            <pc:docMk/>
            <pc:sldMk cId="830056304" sldId="257"/>
            <ac:grpSpMk id="24" creationId="{464A1BCB-58B3-B56D-2100-A164956E08E8}"/>
          </ac:grpSpMkLst>
        </pc:grpChg>
        <pc:grpChg chg="add del mod">
          <ac:chgData name="Jonathan Lee" userId="3d2408b4980ec862" providerId="LiveId" clId="{E71FFC4B-EF58-4229-9BB6-57DB157A2F3F}" dt="2023-02-12T00:49:35.709" v="1018" actId="478"/>
          <ac:grpSpMkLst>
            <pc:docMk/>
            <pc:sldMk cId="830056304" sldId="257"/>
            <ac:grpSpMk id="25" creationId="{800BEDEE-0664-6C53-A1CA-9B3D9BF45876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29" creationId="{7A6A6E1D-A589-8E96-F70D-4F01185A86C5}"/>
          </ac:grpSpMkLst>
        </pc:grpChg>
        <pc:grpChg chg="mod">
          <ac:chgData name="Jonathan Lee" userId="3d2408b4980ec862" providerId="LiveId" clId="{E71FFC4B-EF58-4229-9BB6-57DB157A2F3F}" dt="2023-02-12T00:49:40.125" v="1020"/>
          <ac:grpSpMkLst>
            <pc:docMk/>
            <pc:sldMk cId="830056304" sldId="257"/>
            <ac:grpSpMk id="30" creationId="{5D75A337-B719-1A5F-2A63-A51407A7EC75}"/>
          </ac:grpSpMkLst>
        </pc:grpChg>
        <pc:grpChg chg="add del mod">
          <ac:chgData name="Jonathan Lee" userId="3d2408b4980ec862" providerId="LiveId" clId="{E71FFC4B-EF58-4229-9BB6-57DB157A2F3F}" dt="2023-02-12T00:53:04.125" v="1243" actId="478"/>
          <ac:grpSpMkLst>
            <pc:docMk/>
            <pc:sldMk cId="830056304" sldId="257"/>
            <ac:grpSpMk id="34" creationId="{B682F74C-7D08-2E94-19FD-207C7AFAD64E}"/>
          </ac:grpSpMkLst>
        </pc:grpChg>
        <pc:grpChg chg="mod topLvl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35" creationId="{963E8733-ED19-6C73-7DCA-7D2517A5C936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39" creationId="{C99CD17A-A4B1-7EB0-1BCF-B95AADCA30DB}"/>
          </ac:grpSpMkLst>
        </pc:grpChg>
        <pc:grpChg chg="add mod">
          <ac:chgData name="Jonathan Lee" userId="3d2408b4980ec862" providerId="LiveId" clId="{E71FFC4B-EF58-4229-9BB6-57DB157A2F3F}" dt="2023-02-12T00:58:28.857" v="1405" actId="164"/>
          <ac:grpSpMkLst>
            <pc:docMk/>
            <pc:sldMk cId="830056304" sldId="257"/>
            <ac:grpSpMk id="42" creationId="{8CC49C25-C222-3B75-A5BB-708FDF58F95E}"/>
          </ac:grpSpMkLst>
        </pc:grpChg>
        <pc:grpChg chg="add mod">
          <ac:chgData name="Jonathan Lee" userId="3d2408b4980ec862" providerId="LiveId" clId="{E71FFC4B-EF58-4229-9BB6-57DB157A2F3F}" dt="2023-02-13T21:17:06.075" v="3357" actId="164"/>
          <ac:grpSpMkLst>
            <pc:docMk/>
            <pc:sldMk cId="830056304" sldId="257"/>
            <ac:grpSpMk id="52" creationId="{D3FBA182-C537-143E-B159-9EBFDA968249}"/>
          </ac:grpSpMkLst>
        </pc:grpChg>
        <pc:grpChg chg="add del mod">
          <ac:chgData name="Jonathan Lee" userId="3d2408b4980ec862" providerId="LiveId" clId="{E71FFC4B-EF58-4229-9BB6-57DB157A2F3F}" dt="2023-02-13T21:01:41.361" v="2930" actId="478"/>
          <ac:grpSpMkLst>
            <pc:docMk/>
            <pc:sldMk cId="830056304" sldId="257"/>
            <ac:grpSpMk id="66" creationId="{11EE2804-5362-FCDB-E662-E30243474671}"/>
          </ac:grpSpMkLst>
        </pc:grpChg>
        <pc:grpChg chg="add mod">
          <ac:chgData name="Jonathan Lee" userId="3d2408b4980ec862" providerId="LiveId" clId="{E71FFC4B-EF58-4229-9BB6-57DB157A2F3F}" dt="2023-02-13T21:17:06.075" v="3357" actId="164"/>
          <ac:grpSpMkLst>
            <pc:docMk/>
            <pc:sldMk cId="830056304" sldId="257"/>
            <ac:grpSpMk id="150" creationId="{ED78202F-B96B-CC5E-EFFA-8D7E484B392C}"/>
          </ac:grpSpMkLst>
        </pc:grpChg>
        <pc:grpChg chg="del">
          <ac:chgData name="Jonathan Lee" userId="3d2408b4980ec862" providerId="LiveId" clId="{E71FFC4B-EF58-4229-9BB6-57DB157A2F3F}" dt="2023-02-12T00:23:08.262" v="5" actId="478"/>
          <ac:grpSpMkLst>
            <pc:docMk/>
            <pc:sldMk cId="830056304" sldId="257"/>
            <ac:grpSpMk id="164" creationId="{CBECE784-A114-B73E-81AB-0C65294A6ED1}"/>
          </ac:grpSpMkLst>
        </pc:grpChg>
        <pc:cxnChg chg="add del mod">
          <ac:chgData name="Jonathan Lee" userId="3d2408b4980ec862" providerId="LiveId" clId="{E71FFC4B-EF58-4229-9BB6-57DB157A2F3F}" dt="2023-02-12T00:34:21.961" v="136" actId="478"/>
          <ac:cxnSpMkLst>
            <pc:docMk/>
            <pc:sldMk cId="830056304" sldId="257"/>
            <ac:cxnSpMk id="8" creationId="{FE4E24A2-BC37-827E-2FD7-D635D7AEB335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25" creationId="{3A4C39E6-73FA-517C-1D1C-D7ED430C0F1D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28" creationId="{6B6E5B3E-BC80-3ECD-B883-6B279FB0B557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46" creationId="{90C9EFA6-F139-ED16-A4BB-E6322B5F7DCB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47" creationId="{62E97B91-6D98-7F74-62F6-B3310C734DFA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48" creationId="{AA0426F5-041D-9D01-E7C1-1A79178699DE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50" creationId="{00F18075-595B-0370-AEC1-7E98041A708D}"/>
          </ac:cxnSpMkLst>
        </pc:cxnChg>
        <pc:cxnChg chg="add del">
          <ac:chgData name="Jonathan Lee" userId="3d2408b4980ec862" providerId="LiveId" clId="{E71FFC4B-EF58-4229-9BB6-57DB157A2F3F}" dt="2023-02-12T00:56:54.231" v="1386" actId="478"/>
          <ac:cxnSpMkLst>
            <pc:docMk/>
            <pc:sldMk cId="830056304" sldId="257"/>
            <ac:cxnSpMk id="54" creationId="{8D68F272-0A9A-25B8-3F6E-52745E61DF8A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56" creationId="{7F741E93-6EC8-33D8-CD3A-BC274A5B1763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57" creationId="{6480AB7B-2154-8FC4-3864-F3C2405D587C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60" creationId="{1AF61AAA-98AB-2065-68C4-97DBBB717EF7}"/>
          </ac:cxnSpMkLst>
        </pc:cxnChg>
        <pc:cxnChg chg="add mod">
          <ac:chgData name="Jonathan Lee" userId="3d2408b4980ec862" providerId="LiveId" clId="{E71FFC4B-EF58-4229-9BB6-57DB157A2F3F}" dt="2023-02-13T21:01:41.361" v="2930" actId="478"/>
          <ac:cxnSpMkLst>
            <pc:docMk/>
            <pc:sldMk cId="830056304" sldId="257"/>
            <ac:cxnSpMk id="63" creationId="{F0CF917B-36B1-426B-7B08-CB5E60C63340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73" creationId="{61CB71A0-B4D3-2506-AF08-F5BCAA41B77A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82" creationId="{3D7F83DF-9800-DBAA-07C4-FA32D5902674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83" creationId="{D12A9629-580C-F5D0-7EB3-BF7FB40730A1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84" creationId="{DC8FE826-602C-7ACB-4507-B8DC4FE97E8E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86" creationId="{5AD5644A-10BD-8C9C-DE71-3E21B2A8FB12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87" creationId="{EAB67687-C984-9ED2-DA10-3B31DFDF4DA3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89" creationId="{57148F08-849C-C40C-5D2E-D43F0E2688B1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90" creationId="{B83B8A09-79C2-F3D2-7A7E-BB47E1E273BA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93" creationId="{3905957B-9C02-B9EE-F335-AA6AF3B3AF9B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95" creationId="{C830A260-6598-883C-F1C9-AF78E60EA311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98" creationId="{CE338274-1E76-ECBA-AFB3-803741D959D4}"/>
          </ac:cxnSpMkLst>
        </pc:cxnChg>
        <pc:cxnChg chg="add del mod">
          <ac:chgData name="Jonathan Lee" userId="3d2408b4980ec862" providerId="LiveId" clId="{E71FFC4B-EF58-4229-9BB6-57DB157A2F3F}" dt="2023-02-13T21:14:42.308" v="3304" actId="478"/>
          <ac:cxnSpMkLst>
            <pc:docMk/>
            <pc:sldMk cId="830056304" sldId="257"/>
            <ac:cxnSpMk id="101" creationId="{7887D751-CB22-A63D-AA39-B8ABCFBADF83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05" creationId="{8ED1A6FE-A32B-DC5A-0078-8E75C6FCD6ED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13" creationId="{0C3C0EC0-23C9-BEEA-F7EA-BB32BCF049CA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14" creationId="{C93E7DDA-F967-2293-E639-C5314EB63CE5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15" creationId="{242D432F-425E-5D91-20E1-DCA27A411FA5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15" creationId="{82A9D31F-07E1-5149-D81D-66FA4FCD3EEC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0" creationId="{7D5D302E-486F-8D0E-140A-6C1606025115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1" creationId="{9CD0B14E-0F0D-3E43-E279-1AD44BD8D829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2" creationId="{628F82A0-C818-3BBE-E0D1-80D959207BFF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22" creationId="{8592D388-C152-B7C2-20C5-8C83D540A780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26" creationId="{2E2B0ECC-1BA0-BC71-414D-ADA667F7DBD5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7" creationId="{1AE3E042-BAF4-29A2-EF26-77ECC2FFEA96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8" creationId="{C7275312-B5A7-0014-22D7-499ABF2E9BD3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29" creationId="{652A13BD-9B40-8E97-0832-F7340A47E762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29" creationId="{DB2EB877-4077-3C0D-ED0A-2CF572E9B8C8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36" creationId="{5453251E-66D6-1285-5BB1-01C4B47DF519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40" creationId="{FE2FC337-443C-55BC-34A2-50195590AC88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44" creationId="{E8192155-4294-0D81-F9A3-634D14EC2692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46" creationId="{0E7DFEAF-FBDA-2599-0DDE-5E5BFE2DE464}"/>
          </ac:cxnSpMkLst>
        </pc:cxnChg>
        <pc:cxnChg chg="add mod">
          <ac:chgData name="Jonathan Lee" userId="3d2408b4980ec862" providerId="LiveId" clId="{E71FFC4B-EF58-4229-9BB6-57DB157A2F3F}" dt="2023-02-19T07:22:07.078" v="3382" actId="692"/>
          <ac:cxnSpMkLst>
            <pc:docMk/>
            <pc:sldMk cId="830056304" sldId="257"/>
            <ac:cxnSpMk id="147" creationId="{867E78E2-F3A5-BA69-ACFE-DF6D97E8D42C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49" creationId="{9261DE0E-D019-896B-BF7B-9624E38B7BE3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58" creationId="{BA9DE95A-4983-0BAD-57E0-91E8F479DB9A}"/>
          </ac:cxnSpMkLst>
        </pc:cxnChg>
        <pc:cxnChg chg="mod">
          <ac:chgData name="Jonathan Lee" userId="3d2408b4980ec862" providerId="LiveId" clId="{E71FFC4B-EF58-4229-9BB6-57DB157A2F3F}" dt="2023-02-12T00:23:08.262" v="5" actId="478"/>
          <ac:cxnSpMkLst>
            <pc:docMk/>
            <pc:sldMk cId="830056304" sldId="257"/>
            <ac:cxnSpMk id="161" creationId="{75D365D4-FF62-5D8B-9349-6EE9D718C396}"/>
          </ac:cxnSpMkLst>
        </pc:cxnChg>
      </pc:sldChg>
      <pc:sldChg chg="addSp delSp modSp add del mod">
        <pc:chgData name="Jonathan Lee" userId="3d2408b4980ec862" providerId="LiveId" clId="{E71FFC4B-EF58-4229-9BB6-57DB157A2F3F}" dt="2023-02-12T03:31:16.178" v="2509" actId="2696"/>
        <pc:sldMkLst>
          <pc:docMk/>
          <pc:sldMk cId="2304747786" sldId="258"/>
        </pc:sldMkLst>
        <pc:spChg chg="add del">
          <ac:chgData name="Jonathan Lee" userId="3d2408b4980ec862" providerId="LiveId" clId="{E71FFC4B-EF58-4229-9BB6-57DB157A2F3F}" dt="2023-02-12T01:01:45.677" v="1410" actId="478"/>
          <ac:spMkLst>
            <pc:docMk/>
            <pc:sldMk cId="2304747786" sldId="258"/>
            <ac:spMk id="2" creationId="{8AAE5821-7215-EDF8-A244-918920403B33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3" creationId="{9EAB5BC0-01AB-75E9-87A7-C4A32D3FBB91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4" creationId="{9E6965F0-ADAE-A7D9-254D-F86B5A345D6F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51" creationId="{1233DAAA-4D74-ADBB-27D2-056D4ED2669F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52" creationId="{CB18A057-AE4E-799D-EC75-7A89F4F259AE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62" creationId="{0D0D67F1-5475-F519-292E-8891F91BB178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64" creationId="{C0834327-FD35-BDD8-0465-9A8AD3BEBCE5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65" creationId="{E5E61A26-48AA-CEC2-769C-749D48361019}"/>
          </ac:spMkLst>
        </pc:spChg>
        <pc:spChg chg="add mod">
          <ac:chgData name="Jonathan Lee" userId="3d2408b4980ec862" providerId="LiveId" clId="{E71FFC4B-EF58-4229-9BB6-57DB157A2F3F}" dt="2023-02-12T01:14:39.587" v="2091" actId="164"/>
          <ac:spMkLst>
            <pc:docMk/>
            <pc:sldMk cId="2304747786" sldId="258"/>
            <ac:spMk id="69" creationId="{982551CD-D0AC-66A9-FDF3-09B826B7CF06}"/>
          </ac:spMkLst>
        </pc:spChg>
        <pc:grpChg chg="del">
          <ac:chgData name="Jonathan Lee" userId="3d2408b4980ec862" providerId="LiveId" clId="{E71FFC4B-EF58-4229-9BB6-57DB157A2F3F}" dt="2023-02-12T01:01:05.348" v="1408" actId="478"/>
          <ac:grpSpMkLst>
            <pc:docMk/>
            <pc:sldMk cId="2304747786" sldId="258"/>
            <ac:grpSpMk id="66" creationId="{11EE2804-5362-FCDB-E662-E30243474671}"/>
          </ac:grpSpMkLst>
        </pc:grpChg>
        <pc:grpChg chg="add mod">
          <ac:chgData name="Jonathan Lee" userId="3d2408b4980ec862" providerId="LiveId" clId="{E71FFC4B-EF58-4229-9BB6-57DB157A2F3F}" dt="2023-02-12T01:14:41.818" v="2092" actId="1076"/>
          <ac:grpSpMkLst>
            <pc:docMk/>
            <pc:sldMk cId="2304747786" sldId="258"/>
            <ac:grpSpMk id="80" creationId="{6D2C691E-DACC-382E-BC69-43309EC68C87}"/>
          </ac:grpSpMkLst>
        </pc:grpChg>
        <pc:cxnChg chg="add del mod">
          <ac:chgData name="Jonathan Lee" userId="3d2408b4980ec862" providerId="LiveId" clId="{E71FFC4B-EF58-4229-9BB6-57DB157A2F3F}" dt="2023-02-12T01:04:28.092" v="1535" actId="478"/>
          <ac:cxnSpMkLst>
            <pc:docMk/>
            <pc:sldMk cId="2304747786" sldId="258"/>
            <ac:cxnSpMk id="6" creationId="{58A98719-1647-8F63-AC06-ABD6ADB2C818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24" creationId="{7D4E466A-DF9E-0063-C59B-23BE3DC8F94C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27" creationId="{3EFA3700-7783-E0D5-FE23-338480B2C8DF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46" creationId="{90C9EFA6-F139-ED16-A4BB-E6322B5F7DCB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47" creationId="{62E97B91-6D98-7F74-62F6-B3310C734DFA}"/>
          </ac:cxnSpMkLst>
        </pc:cxnChg>
        <pc:cxnChg chg="add del">
          <ac:chgData name="Jonathan Lee" userId="3d2408b4980ec862" providerId="LiveId" clId="{E71FFC4B-EF58-4229-9BB6-57DB157A2F3F}" dt="2023-02-12T01:05:34.390" v="1548" actId="478"/>
          <ac:cxnSpMkLst>
            <pc:docMk/>
            <pc:sldMk cId="2304747786" sldId="258"/>
            <ac:cxnSpMk id="48" creationId="{78784480-B1CD-C115-5E31-A7DCAD737687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50" creationId="{00F18075-595B-0370-AEC1-7E98041A708D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54" creationId="{2EC27796-6900-CAEC-4A52-4A698E66F888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56" creationId="{7F741E93-6EC8-33D8-CD3A-BC274A5B1763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57" creationId="{6480AB7B-2154-8FC4-3864-F3C2405D587C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60" creationId="{1AF61AAA-98AB-2065-68C4-97DBBB717EF7}"/>
          </ac:cxnSpMkLst>
        </pc:cxnChg>
        <pc:cxnChg chg="mod">
          <ac:chgData name="Jonathan Lee" userId="3d2408b4980ec862" providerId="LiveId" clId="{E71FFC4B-EF58-4229-9BB6-57DB157A2F3F}" dt="2023-02-12T01:01:05.348" v="1408" actId="478"/>
          <ac:cxnSpMkLst>
            <pc:docMk/>
            <pc:sldMk cId="2304747786" sldId="258"/>
            <ac:cxnSpMk id="63" creationId="{F0CF917B-36B1-426B-7B08-CB5E60C63340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70" creationId="{46466A27-CE5A-132A-D2B4-1A245EF36241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73" creationId="{23F11A31-EC3C-645B-EF55-0105A8746A6C}"/>
          </ac:cxnSpMkLst>
        </pc:cxnChg>
        <pc:cxnChg chg="add mod">
          <ac:chgData name="Jonathan Lee" userId="3d2408b4980ec862" providerId="LiveId" clId="{E71FFC4B-EF58-4229-9BB6-57DB157A2F3F}" dt="2023-02-12T01:14:39.587" v="2091" actId="164"/>
          <ac:cxnSpMkLst>
            <pc:docMk/>
            <pc:sldMk cId="2304747786" sldId="258"/>
            <ac:cxnSpMk id="76" creationId="{DBA12B73-778D-1931-1397-1BA998B4CDC6}"/>
          </ac:cxnSpMkLst>
        </pc:cxnChg>
      </pc:sldChg>
      <pc:sldChg chg="addSp delSp modSp add mod">
        <pc:chgData name="Jonathan Lee" userId="3d2408b4980ec862" providerId="LiveId" clId="{E71FFC4B-EF58-4229-9BB6-57DB157A2F3F}" dt="2023-02-19T07:20:53.286" v="3379" actId="692"/>
        <pc:sldMkLst>
          <pc:docMk/>
          <pc:sldMk cId="3445278620" sldId="259"/>
        </pc:sldMkLst>
        <pc:spChg chg="mod topLvl">
          <ac:chgData name="Jonathan Lee" userId="3d2408b4980ec862" providerId="LiveId" clId="{E71FFC4B-EF58-4229-9BB6-57DB157A2F3F}" dt="2023-02-19T07:20:23.144" v="3373" actId="692"/>
          <ac:spMkLst>
            <pc:docMk/>
            <pc:sldMk cId="3445278620" sldId="259"/>
            <ac:spMk id="3" creationId="{9EAB5BC0-01AB-75E9-87A7-C4A32D3FBB91}"/>
          </ac:spMkLst>
        </pc:spChg>
        <pc:spChg chg="mod topLvl">
          <ac:chgData name="Jonathan Lee" userId="3d2408b4980ec862" providerId="LiveId" clId="{E71FFC4B-EF58-4229-9BB6-57DB157A2F3F}" dt="2023-02-19T07:20:27.140" v="3374" actId="207"/>
          <ac:spMkLst>
            <pc:docMk/>
            <pc:sldMk cId="3445278620" sldId="259"/>
            <ac:spMk id="4" creationId="{9E6965F0-ADAE-A7D9-254D-F86B5A345D6F}"/>
          </ac:spMkLst>
        </pc:spChg>
        <pc:spChg chg="mod topLvl">
          <ac:chgData name="Jonathan Lee" userId="3d2408b4980ec862" providerId="LiveId" clId="{E71FFC4B-EF58-4229-9BB6-57DB157A2F3F}" dt="2023-02-19T07:20:34.047" v="3375" actId="692"/>
          <ac:spMkLst>
            <pc:docMk/>
            <pc:sldMk cId="3445278620" sldId="259"/>
            <ac:spMk id="51" creationId="{1233DAAA-4D74-ADBB-27D2-056D4ED2669F}"/>
          </ac:spMkLst>
        </pc:spChg>
        <pc:spChg chg="mod topLvl">
          <ac:chgData name="Jonathan Lee" userId="3d2408b4980ec862" providerId="LiveId" clId="{E71FFC4B-EF58-4229-9BB6-57DB157A2F3F}" dt="2023-02-19T07:20:43.270" v="3378" actId="207"/>
          <ac:spMkLst>
            <pc:docMk/>
            <pc:sldMk cId="3445278620" sldId="259"/>
            <ac:spMk id="52" creationId="{CB18A057-AE4E-799D-EC75-7A89F4F259AE}"/>
          </ac:spMkLst>
        </pc:spChg>
        <pc:spChg chg="mod topLvl">
          <ac:chgData name="Jonathan Lee" userId="3d2408b4980ec862" providerId="LiveId" clId="{E71FFC4B-EF58-4229-9BB6-57DB157A2F3F}" dt="2023-02-19T07:20:53.286" v="3379" actId="692"/>
          <ac:spMkLst>
            <pc:docMk/>
            <pc:sldMk cId="3445278620" sldId="259"/>
            <ac:spMk id="62" creationId="{0D0D67F1-5475-F519-292E-8891F91BB178}"/>
          </ac:spMkLst>
        </pc:spChg>
        <pc:spChg chg="mod topLvl">
          <ac:chgData name="Jonathan Lee" userId="3d2408b4980ec862" providerId="LiveId" clId="{E71FFC4B-EF58-4229-9BB6-57DB157A2F3F}" dt="2023-02-19T07:20:53.286" v="3379" actId="692"/>
          <ac:spMkLst>
            <pc:docMk/>
            <pc:sldMk cId="3445278620" sldId="259"/>
            <ac:spMk id="64" creationId="{C0834327-FD35-BDD8-0465-9A8AD3BEBCE5}"/>
          </ac:spMkLst>
        </pc:spChg>
        <pc:spChg chg="mod topLvl">
          <ac:chgData name="Jonathan Lee" userId="3d2408b4980ec862" providerId="LiveId" clId="{E71FFC4B-EF58-4229-9BB6-57DB157A2F3F}" dt="2023-02-19T07:20:53.286" v="3379" actId="692"/>
          <ac:spMkLst>
            <pc:docMk/>
            <pc:sldMk cId="3445278620" sldId="259"/>
            <ac:spMk id="65" creationId="{E5E61A26-48AA-CEC2-769C-749D48361019}"/>
          </ac:spMkLst>
        </pc:spChg>
        <pc:spChg chg="mod topLvl">
          <ac:chgData name="Jonathan Lee" userId="3d2408b4980ec862" providerId="LiveId" clId="{E71FFC4B-EF58-4229-9BB6-57DB157A2F3F}" dt="2023-02-19T07:20:53.286" v="3379" actId="692"/>
          <ac:spMkLst>
            <pc:docMk/>
            <pc:sldMk cId="3445278620" sldId="259"/>
            <ac:spMk id="69" creationId="{982551CD-D0AC-66A9-FDF3-09B826B7CF06}"/>
          </ac:spMkLst>
        </pc:spChg>
        <pc:grpChg chg="add del mod">
          <ac:chgData name="Jonathan Lee" userId="3d2408b4980ec862" providerId="LiveId" clId="{E71FFC4B-EF58-4229-9BB6-57DB157A2F3F}" dt="2023-02-13T20:56:28.107" v="2847" actId="165"/>
          <ac:grpSpMkLst>
            <pc:docMk/>
            <pc:sldMk cId="3445278620" sldId="259"/>
            <ac:grpSpMk id="2" creationId="{8D587B12-83C6-F9CC-D932-2CDC16911E8B}"/>
          </ac:grpSpMkLst>
        </pc:grpChg>
        <pc:grpChg chg="add del mod">
          <ac:chgData name="Jonathan Lee" userId="3d2408b4980ec862" providerId="LiveId" clId="{E71FFC4B-EF58-4229-9BB6-57DB157A2F3F}" dt="2023-02-13T20:57:17.633" v="2858" actId="165"/>
          <ac:grpSpMkLst>
            <pc:docMk/>
            <pc:sldMk cId="3445278620" sldId="259"/>
            <ac:grpSpMk id="5" creationId="{14DA2A0E-6F05-BA24-F2F1-C3AAE4EA2D6C}"/>
          </ac:grpSpMkLst>
        </pc:grpChg>
        <pc:grpChg chg="add mod">
          <ac:chgData name="Jonathan Lee" userId="3d2408b4980ec862" providerId="LiveId" clId="{E71FFC4B-EF58-4229-9BB6-57DB157A2F3F}" dt="2023-02-13T20:59:59.228" v="2923" actId="164"/>
          <ac:grpSpMkLst>
            <pc:docMk/>
            <pc:sldMk cId="3445278620" sldId="259"/>
            <ac:grpSpMk id="6" creationId="{D62AE73D-6F85-0446-72BE-C3FAEC4F6A79}"/>
          </ac:grpSpMkLst>
        </pc:grpChg>
        <pc:grpChg chg="add mod">
          <ac:chgData name="Jonathan Lee" userId="3d2408b4980ec862" providerId="LiveId" clId="{E71FFC4B-EF58-4229-9BB6-57DB157A2F3F}" dt="2023-02-13T20:59:59.228" v="2923" actId="164"/>
          <ac:grpSpMkLst>
            <pc:docMk/>
            <pc:sldMk cId="3445278620" sldId="259"/>
            <ac:grpSpMk id="10" creationId="{417B2185-92F7-602F-36F8-DCA88BBA68F1}"/>
          </ac:grpSpMkLst>
        </pc:grpChg>
        <pc:grpChg chg="add mod">
          <ac:chgData name="Jonathan Lee" userId="3d2408b4980ec862" providerId="LiveId" clId="{E71FFC4B-EF58-4229-9BB6-57DB157A2F3F}" dt="2023-02-13T20:59:45.245" v="2904" actId="164"/>
          <ac:grpSpMkLst>
            <pc:docMk/>
            <pc:sldMk cId="3445278620" sldId="259"/>
            <ac:grpSpMk id="14" creationId="{D2561F32-7D5B-2463-19FA-347D8970EBE8}"/>
          </ac:grpSpMkLst>
        </pc:grpChg>
        <pc:grpChg chg="add mod">
          <ac:chgData name="Jonathan Lee" userId="3d2408b4980ec862" providerId="LiveId" clId="{E71FFC4B-EF58-4229-9BB6-57DB157A2F3F}" dt="2023-02-13T21:00:20.460" v="2928" actId="164"/>
          <ac:grpSpMkLst>
            <pc:docMk/>
            <pc:sldMk cId="3445278620" sldId="259"/>
            <ac:grpSpMk id="15" creationId="{1E7E216B-F608-9CBD-B3C6-D1D9195EE0F7}"/>
          </ac:grpSpMkLst>
        </pc:grpChg>
        <pc:grpChg chg="add mod">
          <ac:chgData name="Jonathan Lee" userId="3d2408b4980ec862" providerId="LiveId" clId="{E71FFC4B-EF58-4229-9BB6-57DB157A2F3F}" dt="2023-02-13T21:00:23.702" v="2929" actId="1076"/>
          <ac:grpSpMkLst>
            <pc:docMk/>
            <pc:sldMk cId="3445278620" sldId="259"/>
            <ac:grpSpMk id="19" creationId="{B773B25C-1129-B5E1-4DAF-F9AC2BC9B7D4}"/>
          </ac:grpSpMkLst>
        </pc:grpChg>
        <pc:grpChg chg="del mod">
          <ac:chgData name="Jonathan Lee" userId="3d2408b4980ec862" providerId="LiveId" clId="{E71FFC4B-EF58-4229-9BB6-57DB157A2F3F}" dt="2023-02-13T20:55:49.461" v="2832" actId="165"/>
          <ac:grpSpMkLst>
            <pc:docMk/>
            <pc:sldMk cId="3445278620" sldId="259"/>
            <ac:grpSpMk id="80" creationId="{6D2C691E-DACC-382E-BC69-43309EC68C87}"/>
          </ac:grpSpMkLst>
        </pc:grpChg>
        <pc:cxnChg chg="add mod">
          <ac:chgData name="Jonathan Lee" userId="3d2408b4980ec862" providerId="LiveId" clId="{E71FFC4B-EF58-4229-9BB6-57DB157A2F3F}" dt="2023-02-19T07:20:39.083" v="3376" actId="692"/>
          <ac:cxnSpMkLst>
            <pc:docMk/>
            <pc:sldMk cId="3445278620" sldId="259"/>
            <ac:cxnSpMk id="7" creationId="{878DC726-DAA7-965E-8505-602CD0996221}"/>
          </ac:cxnSpMkLst>
        </pc:cxnChg>
        <pc:cxnChg chg="add mod">
          <ac:chgData name="Jonathan Lee" userId="3d2408b4980ec862" providerId="LiveId" clId="{E71FFC4B-EF58-4229-9BB6-57DB157A2F3F}" dt="2023-02-19T07:20:14.840" v="3371" actId="692"/>
          <ac:cxnSpMkLst>
            <pc:docMk/>
            <pc:sldMk cId="3445278620" sldId="259"/>
            <ac:cxnSpMk id="11" creationId="{DB2C5F53-2E9F-0450-AA03-7121E3F01EEE}"/>
          </ac:cxnSpMkLst>
        </pc:cxnChg>
        <pc:cxnChg chg="add mod">
          <ac:chgData name="Jonathan Lee" userId="3d2408b4980ec862" providerId="LiveId" clId="{E71FFC4B-EF58-4229-9BB6-57DB157A2F3F}" dt="2023-02-19T07:20:10.199" v="3370" actId="692"/>
          <ac:cxnSpMkLst>
            <pc:docMk/>
            <pc:sldMk cId="3445278620" sldId="259"/>
            <ac:cxnSpMk id="17" creationId="{E0F763CD-5DFE-1CB0-F273-2287CA7B3C9D}"/>
          </ac:cxnSpMkLst>
        </pc:cxnChg>
        <pc:cxnChg chg="del mod">
          <ac:chgData name="Jonathan Lee" userId="3d2408b4980ec862" providerId="LiveId" clId="{E71FFC4B-EF58-4229-9BB6-57DB157A2F3F}" dt="2023-02-13T20:55:44.536" v="2830" actId="478"/>
          <ac:cxnSpMkLst>
            <pc:docMk/>
            <pc:sldMk cId="3445278620" sldId="259"/>
            <ac:cxnSpMk id="24" creationId="{7D4E466A-DF9E-0063-C59B-23BE3DC8F94C}"/>
          </ac:cxnSpMkLst>
        </pc:cxnChg>
        <pc:cxnChg chg="del mod">
          <ac:chgData name="Jonathan Lee" userId="3d2408b4980ec862" providerId="LiveId" clId="{E71FFC4B-EF58-4229-9BB6-57DB157A2F3F}" dt="2023-02-13T20:55:45.974" v="2831" actId="478"/>
          <ac:cxnSpMkLst>
            <pc:docMk/>
            <pc:sldMk cId="3445278620" sldId="259"/>
            <ac:cxnSpMk id="27" creationId="{3EFA3700-7783-E0D5-FE23-338480B2C8DF}"/>
          </ac:cxnSpMkLst>
        </pc:cxnChg>
        <pc:cxnChg chg="del mod topLvl">
          <ac:chgData name="Jonathan Lee" userId="3d2408b4980ec862" providerId="LiveId" clId="{E71FFC4B-EF58-4229-9BB6-57DB157A2F3F}" dt="2023-02-13T20:56:56.934" v="2853" actId="478"/>
          <ac:cxnSpMkLst>
            <pc:docMk/>
            <pc:sldMk cId="3445278620" sldId="259"/>
            <ac:cxnSpMk id="54" creationId="{2EC27796-6900-CAEC-4A52-4A698E66F888}"/>
          </ac:cxnSpMkLst>
        </pc:cxnChg>
        <pc:cxnChg chg="mod topLvl">
          <ac:chgData name="Jonathan Lee" userId="3d2408b4980ec862" providerId="LiveId" clId="{E71FFC4B-EF58-4229-9BB6-57DB157A2F3F}" dt="2023-02-19T07:20:53.286" v="3379" actId="692"/>
          <ac:cxnSpMkLst>
            <pc:docMk/>
            <pc:sldMk cId="3445278620" sldId="259"/>
            <ac:cxnSpMk id="70" creationId="{46466A27-CE5A-132A-D2B4-1A245EF36241}"/>
          </ac:cxnSpMkLst>
        </pc:cxnChg>
        <pc:cxnChg chg="mod topLvl">
          <ac:chgData name="Jonathan Lee" userId="3d2408b4980ec862" providerId="LiveId" clId="{E71FFC4B-EF58-4229-9BB6-57DB157A2F3F}" dt="2023-02-19T07:20:53.286" v="3379" actId="692"/>
          <ac:cxnSpMkLst>
            <pc:docMk/>
            <pc:sldMk cId="3445278620" sldId="259"/>
            <ac:cxnSpMk id="73" creationId="{23F11A31-EC3C-645B-EF55-0105A8746A6C}"/>
          </ac:cxnSpMkLst>
        </pc:cxnChg>
        <pc:cxnChg chg="mod topLvl">
          <ac:chgData name="Jonathan Lee" userId="3d2408b4980ec862" providerId="LiveId" clId="{E71FFC4B-EF58-4229-9BB6-57DB157A2F3F}" dt="2023-02-19T07:20:53.286" v="3379" actId="692"/>
          <ac:cxnSpMkLst>
            <pc:docMk/>
            <pc:sldMk cId="3445278620" sldId="259"/>
            <ac:cxnSpMk id="76" creationId="{DBA12B73-778D-1931-1397-1BA998B4CDC6}"/>
          </ac:cxnSpMkLst>
        </pc:cxnChg>
      </pc:sldChg>
      <pc:sldChg chg="addSp delSp modSp add mod">
        <pc:chgData name="Jonathan Lee" userId="3d2408b4980ec862" providerId="LiveId" clId="{E71FFC4B-EF58-4229-9BB6-57DB157A2F3F}" dt="2023-02-19T07:25:27.499" v="3398" actId="20577"/>
        <pc:sldMkLst>
          <pc:docMk/>
          <pc:sldMk cId="3199597711" sldId="260"/>
        </pc:sldMkLst>
        <pc:spChg chg="add 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2" creationId="{3546AABE-7346-FB05-DE90-E5FB4524488A}"/>
          </ac:spMkLst>
        </pc:spChg>
        <pc:spChg chg="add mod">
          <ac:chgData name="Jonathan Lee" userId="3d2408b4980ec862" providerId="LiveId" clId="{E71FFC4B-EF58-4229-9BB6-57DB157A2F3F}" dt="2023-02-19T07:25:18.987" v="3392" actId="2085"/>
          <ac:spMkLst>
            <pc:docMk/>
            <pc:sldMk cId="3199597711" sldId="260"/>
            <ac:spMk id="5" creationId="{C1B9585B-A3CF-0D88-EDD4-53805AAA2764}"/>
          </ac:spMkLst>
        </pc:spChg>
        <pc:spChg chg="add mod">
          <ac:chgData name="Jonathan Lee" userId="3d2408b4980ec862" providerId="LiveId" clId="{E71FFC4B-EF58-4229-9BB6-57DB157A2F3F}" dt="2023-02-19T07:25:18.987" v="3392" actId="2085"/>
          <ac:spMkLst>
            <pc:docMk/>
            <pc:sldMk cId="3199597711" sldId="260"/>
            <ac:spMk id="6" creationId="{9E467FD1-DC70-9033-839D-C4C88E01E95A}"/>
          </ac:spMkLst>
        </pc:spChg>
        <pc:spChg chg="add 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8" creationId="{809816BC-7C26-C7ED-6007-4BC80E36D821}"/>
          </ac:spMkLst>
        </pc:spChg>
        <pc:spChg chg="add 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9" creationId="{13E39702-7379-099D-9F6C-D4317F5023C5}"/>
          </ac:spMkLst>
        </pc:spChg>
        <pc:spChg chg="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11" creationId="{74A0E031-50A7-77A5-D194-D604F7DF6647}"/>
          </ac:spMkLst>
        </pc:spChg>
        <pc:spChg chg="mod">
          <ac:chgData name="Jonathan Lee" userId="3d2408b4980ec862" providerId="LiveId" clId="{E71FFC4B-EF58-4229-9BB6-57DB157A2F3F}" dt="2023-02-19T07:25:18.987" v="3392" actId="2085"/>
          <ac:spMkLst>
            <pc:docMk/>
            <pc:sldMk cId="3199597711" sldId="260"/>
            <ac:spMk id="12" creationId="{76599576-3B2D-03DD-1AF4-8973D1AD9234}"/>
          </ac:spMkLst>
        </pc:spChg>
        <pc:spChg chg="mod">
          <ac:chgData name="Jonathan Lee" userId="3d2408b4980ec862" providerId="LiveId" clId="{E71FFC4B-EF58-4229-9BB6-57DB157A2F3F}" dt="2023-02-19T07:25:18.987" v="3392" actId="2085"/>
          <ac:spMkLst>
            <pc:docMk/>
            <pc:sldMk cId="3199597711" sldId="260"/>
            <ac:spMk id="13" creationId="{24FD4E8F-B97A-435A-3D46-99927E7C7B18}"/>
          </ac:spMkLst>
        </pc:spChg>
        <pc:spChg chg="add mod">
          <ac:chgData name="Jonathan Lee" userId="3d2408b4980ec862" providerId="LiveId" clId="{E71FFC4B-EF58-4229-9BB6-57DB157A2F3F}" dt="2023-02-19T07:25:18.987" v="3392" actId="2085"/>
          <ac:spMkLst>
            <pc:docMk/>
            <pc:sldMk cId="3199597711" sldId="260"/>
            <ac:spMk id="14" creationId="{45F9C7C4-5EC9-0EE0-EA84-F0618CF096BC}"/>
          </ac:spMkLst>
        </pc:spChg>
        <pc:spChg chg="add del mod">
          <ac:chgData name="Jonathan Lee" userId="3d2408b4980ec862" providerId="LiveId" clId="{E71FFC4B-EF58-4229-9BB6-57DB157A2F3F}" dt="2023-02-12T01:32:06.842" v="2207" actId="478"/>
          <ac:spMkLst>
            <pc:docMk/>
            <pc:sldMk cId="3199597711" sldId="260"/>
            <ac:spMk id="22" creationId="{6C87B427-7A4F-0E62-18AD-9FBFFA45E3D9}"/>
          </ac:spMkLst>
        </pc:spChg>
        <pc:spChg chg="add 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23" creationId="{894EBED2-7949-F3E5-BCF7-BC12040098D6}"/>
          </ac:spMkLst>
        </pc:spChg>
        <pc:spChg chg="add mod">
          <ac:chgData name="Jonathan Lee" userId="3d2408b4980ec862" providerId="LiveId" clId="{E71FFC4B-EF58-4229-9BB6-57DB157A2F3F}" dt="2023-02-19T07:25:12.278" v="3391" actId="692"/>
          <ac:spMkLst>
            <pc:docMk/>
            <pc:sldMk cId="3199597711" sldId="260"/>
            <ac:spMk id="25" creationId="{E843BD38-8D14-73DA-CDC7-B283FE6DC816}"/>
          </ac:spMkLst>
        </pc:spChg>
        <pc:spChg chg="add del">
          <ac:chgData name="Jonathan Lee" userId="3d2408b4980ec862" providerId="LiveId" clId="{E71FFC4B-EF58-4229-9BB6-57DB157A2F3F}" dt="2023-02-12T01:37:50.082" v="2304" actId="11529"/>
          <ac:spMkLst>
            <pc:docMk/>
            <pc:sldMk cId="3199597711" sldId="260"/>
            <ac:spMk id="59" creationId="{9C5E7279-3364-C08F-C019-36E6AB47AAC3}"/>
          </ac:spMkLst>
        </pc:spChg>
        <pc:spChg chg="add mod">
          <ac:chgData name="Jonathan Lee" userId="3d2408b4980ec862" providerId="LiveId" clId="{E71FFC4B-EF58-4229-9BB6-57DB157A2F3F}" dt="2023-02-19T07:25:27.499" v="3398" actId="20577"/>
          <ac:spMkLst>
            <pc:docMk/>
            <pc:sldMk cId="3199597711" sldId="260"/>
            <ac:spMk id="61" creationId="{585525BB-EBE1-F617-FED8-C8820EBD9D29}"/>
          </ac:spMkLst>
        </pc:spChg>
        <pc:grpChg chg="add mod">
          <ac:chgData name="Jonathan Lee" userId="3d2408b4980ec862" providerId="LiveId" clId="{E71FFC4B-EF58-4229-9BB6-57DB157A2F3F}" dt="2023-02-12T01:40:19.151" v="2366" actId="164"/>
          <ac:grpSpMkLst>
            <pc:docMk/>
            <pc:sldMk cId="3199597711" sldId="260"/>
            <ac:grpSpMk id="7" creationId="{EF0ABB3A-0174-F35C-571B-3DCCEA7356FA}"/>
          </ac:grpSpMkLst>
        </pc:grpChg>
        <pc:grpChg chg="add mod">
          <ac:chgData name="Jonathan Lee" userId="3d2408b4980ec862" providerId="LiveId" clId="{E71FFC4B-EF58-4229-9BB6-57DB157A2F3F}" dt="2023-02-12T01:30:19.768" v="2175" actId="164"/>
          <ac:grpSpMkLst>
            <pc:docMk/>
            <pc:sldMk cId="3199597711" sldId="260"/>
            <ac:grpSpMk id="10" creationId="{61CA9E64-BF47-E164-E638-DC727CF88F30}"/>
          </ac:grpSpMkLst>
        </pc:grpChg>
        <pc:grpChg chg="add mod">
          <ac:chgData name="Jonathan Lee" userId="3d2408b4980ec862" providerId="LiveId" clId="{E71FFC4B-EF58-4229-9BB6-57DB157A2F3F}" dt="2023-02-12T01:31:34.531" v="2196" actId="164"/>
          <ac:grpSpMkLst>
            <pc:docMk/>
            <pc:sldMk cId="3199597711" sldId="260"/>
            <ac:grpSpMk id="15" creationId="{6F56D59A-89C6-A6BB-5F9C-2A0AB98B8D7F}"/>
          </ac:grpSpMkLst>
        </pc:grpChg>
        <pc:grpChg chg="add mod">
          <ac:chgData name="Jonathan Lee" userId="3d2408b4980ec862" providerId="LiveId" clId="{E71FFC4B-EF58-4229-9BB6-57DB157A2F3F}" dt="2023-02-12T01:40:19.151" v="2366" actId="164"/>
          <ac:grpSpMkLst>
            <pc:docMk/>
            <pc:sldMk cId="3199597711" sldId="260"/>
            <ac:grpSpMk id="21" creationId="{42426E3B-3DF0-4FCD-E124-41AF7D8271EF}"/>
          </ac:grpSpMkLst>
        </pc:grpChg>
        <pc:grpChg chg="del">
          <ac:chgData name="Jonathan Lee" userId="3d2408b4980ec862" providerId="LiveId" clId="{E71FFC4B-EF58-4229-9BB6-57DB157A2F3F}" dt="2023-02-12T01:22:46.360" v="2095" actId="478"/>
          <ac:grpSpMkLst>
            <pc:docMk/>
            <pc:sldMk cId="3199597711" sldId="260"/>
            <ac:grpSpMk id="80" creationId="{6D2C691E-DACC-382E-BC69-43309EC68C87}"/>
          </ac:grpSpMkLst>
        </pc:grpChg>
        <pc:grpChg chg="add mod">
          <ac:chgData name="Jonathan Lee" userId="3d2408b4980ec862" providerId="LiveId" clId="{E71FFC4B-EF58-4229-9BB6-57DB157A2F3F}" dt="2023-02-13T20:54:39.038" v="2796" actId="14100"/>
          <ac:grpSpMkLst>
            <pc:docMk/>
            <pc:sldMk cId="3199597711" sldId="260"/>
            <ac:grpSpMk id="83" creationId="{FD9B9E11-ACC5-04DD-7210-1B5D9A191193}"/>
          </ac:grpSpMkLst>
        </pc:grp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17" creationId="{5B5C15D9-4388-F4A4-3DB9-BC991C5FFA03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20" creationId="{A6B5A6F2-7DDA-ED01-4F7E-9C33748801D4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24" creationId="{7D4E466A-DF9E-0063-C59B-23BE3DC8F94C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26" creationId="{BDC3500D-E6F4-3251-49DC-DD31728DD3ED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27" creationId="{3EFA3700-7783-E0D5-FE23-338480B2C8DF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32" creationId="{0C820008-7271-E819-80F9-1237B652F8F8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33" creationId="{10AE238F-DBC0-F724-4E56-2EC5885E0FB0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45" creationId="{DA814311-5302-5BA8-1A82-83548743FF70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48" creationId="{3FD61691-BB21-FD0B-7288-95840DF7E829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53" creationId="{9BD62A01-7D96-DE75-D96A-96A45822746F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54" creationId="{2EC27796-6900-CAEC-4A52-4A698E66F888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66" creationId="{790B4E97-19B6-B371-085F-60CEEC2AC0C2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70" creationId="{46466A27-CE5A-132A-D2B4-1A245EF36241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73" creationId="{23F11A31-EC3C-645B-EF55-0105A8746A6C}"/>
          </ac:cxnSpMkLst>
        </pc:cxnChg>
        <pc:cxnChg chg="add mod">
          <ac:chgData name="Jonathan Lee" userId="3d2408b4980ec862" providerId="LiveId" clId="{E71FFC4B-EF58-4229-9BB6-57DB157A2F3F}" dt="2023-02-19T07:25:12.278" v="3391" actId="692"/>
          <ac:cxnSpMkLst>
            <pc:docMk/>
            <pc:sldMk cId="3199597711" sldId="260"/>
            <ac:cxnSpMk id="75" creationId="{02AA6D6A-381C-D94C-9A62-AEE49D593453}"/>
          </ac:cxnSpMkLst>
        </pc:cxnChg>
        <pc:cxnChg chg="mod">
          <ac:chgData name="Jonathan Lee" userId="3d2408b4980ec862" providerId="LiveId" clId="{E71FFC4B-EF58-4229-9BB6-57DB157A2F3F}" dt="2023-02-12T01:22:46.360" v="2095" actId="478"/>
          <ac:cxnSpMkLst>
            <pc:docMk/>
            <pc:sldMk cId="3199597711" sldId="260"/>
            <ac:cxnSpMk id="76" creationId="{DBA12B73-778D-1931-1397-1BA998B4CDC6}"/>
          </ac:cxnSpMkLst>
        </pc:cxnChg>
      </pc:sldChg>
      <pc:sldChg chg="addSp delSp modSp add mod">
        <pc:chgData name="Jonathan Lee" userId="3d2408b4980ec862" providerId="LiveId" clId="{E71FFC4B-EF58-4229-9BB6-57DB157A2F3F}" dt="2023-02-25T23:32:54.387" v="3498" actId="164"/>
        <pc:sldMkLst>
          <pc:docMk/>
          <pc:sldMk cId="2933944268" sldId="261"/>
        </pc:sldMkLst>
        <pc:spChg chg="mod">
          <ac:chgData name="Jonathan Lee" userId="3d2408b4980ec862" providerId="LiveId" clId="{E71FFC4B-EF58-4229-9BB6-57DB157A2F3F}" dt="2023-02-19T07:26:42.139" v="3402" actId="207"/>
          <ac:spMkLst>
            <pc:docMk/>
            <pc:sldMk cId="2933944268" sldId="261"/>
            <ac:spMk id="2" creationId="{3546AABE-7346-FB05-DE90-E5FB4524488A}"/>
          </ac:spMkLst>
        </pc:spChg>
        <pc:spChg chg="add mod">
          <ac:chgData name="Jonathan Lee" userId="3d2408b4980ec862" providerId="LiveId" clId="{E71FFC4B-EF58-4229-9BB6-57DB157A2F3F}" dt="2023-02-25T23:32:54.387" v="3498" actId="164"/>
          <ac:spMkLst>
            <pc:docMk/>
            <pc:sldMk cId="2933944268" sldId="261"/>
            <ac:spMk id="3" creationId="{05F783FC-395C-3381-294B-7CB0C16CD9AA}"/>
          </ac:spMkLst>
        </pc:spChg>
        <pc:spChg chg="add mod">
          <ac:chgData name="Jonathan Lee" userId="3d2408b4980ec862" providerId="LiveId" clId="{E71FFC4B-EF58-4229-9BB6-57DB157A2F3F}" dt="2023-02-25T23:32:54.387" v="3498" actId="164"/>
          <ac:spMkLst>
            <pc:docMk/>
            <pc:sldMk cId="2933944268" sldId="261"/>
            <ac:spMk id="4" creationId="{C7902E0B-1FF9-40B7-81A7-DEB437F59BAC}"/>
          </ac:spMkLst>
        </pc:spChg>
        <pc:spChg chg="mod">
          <ac:chgData name="Jonathan Lee" userId="3d2408b4980ec862" providerId="LiveId" clId="{E71FFC4B-EF58-4229-9BB6-57DB157A2F3F}" dt="2023-02-19T07:26:47.639" v="3403" actId="2085"/>
          <ac:spMkLst>
            <pc:docMk/>
            <pc:sldMk cId="2933944268" sldId="261"/>
            <ac:spMk id="5" creationId="{C1B9585B-A3CF-0D88-EDD4-53805AAA2764}"/>
          </ac:spMkLst>
        </pc:spChg>
        <pc:spChg chg="mod ord">
          <ac:chgData name="Jonathan Lee" userId="3d2408b4980ec862" providerId="LiveId" clId="{E71FFC4B-EF58-4229-9BB6-57DB157A2F3F}" dt="2023-02-19T07:26:47.639" v="3403" actId="2085"/>
          <ac:spMkLst>
            <pc:docMk/>
            <pc:sldMk cId="2933944268" sldId="261"/>
            <ac:spMk id="6" creationId="{9E467FD1-DC70-9033-839D-C4C88E01E95A}"/>
          </ac:spMkLst>
        </pc:spChg>
        <pc:spChg chg="mod">
          <ac:chgData name="Jonathan Lee" userId="3d2408b4980ec862" providerId="LiveId" clId="{E71FFC4B-EF58-4229-9BB6-57DB157A2F3F}" dt="2023-02-19T07:26:42.139" v="3402" actId="207"/>
          <ac:spMkLst>
            <pc:docMk/>
            <pc:sldMk cId="2933944268" sldId="261"/>
            <ac:spMk id="8" creationId="{809816BC-7C26-C7ED-6007-4BC80E36D821}"/>
          </ac:spMkLst>
        </pc:spChg>
        <pc:spChg chg="mod topLvl">
          <ac:chgData name="Jonathan Lee" userId="3d2408b4980ec862" providerId="LiveId" clId="{E71FFC4B-EF58-4229-9BB6-57DB157A2F3F}" dt="2023-02-25T05:40:41.769" v="3459" actId="1036"/>
          <ac:spMkLst>
            <pc:docMk/>
            <pc:sldMk cId="2933944268" sldId="261"/>
            <ac:spMk id="9" creationId="{13E39702-7379-099D-9F6C-D4317F5023C5}"/>
          </ac:spMkLst>
        </pc:spChg>
        <pc:spChg chg="mod">
          <ac:chgData name="Jonathan Lee" userId="3d2408b4980ec862" providerId="LiveId" clId="{E71FFC4B-EF58-4229-9BB6-57DB157A2F3F}" dt="2023-02-19T07:26:42.139" v="3402" actId="207"/>
          <ac:spMkLst>
            <pc:docMk/>
            <pc:sldMk cId="2933944268" sldId="261"/>
            <ac:spMk id="11" creationId="{74A0E031-50A7-77A5-D194-D604F7DF6647}"/>
          </ac:spMkLst>
        </pc:spChg>
        <pc:spChg chg="mod">
          <ac:chgData name="Jonathan Lee" userId="3d2408b4980ec862" providerId="LiveId" clId="{E71FFC4B-EF58-4229-9BB6-57DB157A2F3F}" dt="2023-02-19T07:26:47.639" v="3403" actId="2085"/>
          <ac:spMkLst>
            <pc:docMk/>
            <pc:sldMk cId="2933944268" sldId="261"/>
            <ac:spMk id="12" creationId="{76599576-3B2D-03DD-1AF4-8973D1AD9234}"/>
          </ac:spMkLst>
        </pc:spChg>
        <pc:spChg chg="del">
          <ac:chgData name="Jonathan Lee" userId="3d2408b4980ec862" providerId="LiveId" clId="{E71FFC4B-EF58-4229-9BB6-57DB157A2F3F}" dt="2023-02-12T01:41:12.865" v="2388" actId="478"/>
          <ac:spMkLst>
            <pc:docMk/>
            <pc:sldMk cId="2933944268" sldId="261"/>
            <ac:spMk id="13" creationId="{24FD4E8F-B97A-435A-3D46-99927E7C7B18}"/>
          </ac:spMkLst>
        </pc:spChg>
        <pc:spChg chg="mod">
          <ac:chgData name="Jonathan Lee" userId="3d2408b4980ec862" providerId="LiveId" clId="{E71FFC4B-EF58-4229-9BB6-57DB157A2F3F}" dt="2023-02-19T07:26:47.639" v="3403" actId="2085"/>
          <ac:spMkLst>
            <pc:docMk/>
            <pc:sldMk cId="2933944268" sldId="261"/>
            <ac:spMk id="14" creationId="{45F9C7C4-5EC9-0EE0-EA84-F0618CF096BC}"/>
          </ac:spMkLst>
        </pc:spChg>
        <pc:spChg chg="del">
          <ac:chgData name="Jonathan Lee" userId="3d2408b4980ec862" providerId="LiveId" clId="{E71FFC4B-EF58-4229-9BB6-57DB157A2F3F}" dt="2023-02-12T01:40:27.637" v="2368" actId="478"/>
          <ac:spMkLst>
            <pc:docMk/>
            <pc:sldMk cId="2933944268" sldId="261"/>
            <ac:spMk id="23" creationId="{894EBED2-7949-F3E5-BCF7-BC12040098D6}"/>
          </ac:spMkLst>
        </pc:spChg>
        <pc:spChg chg="mod topLvl">
          <ac:chgData name="Jonathan Lee" userId="3d2408b4980ec862" providerId="LiveId" clId="{E71FFC4B-EF58-4229-9BB6-57DB157A2F3F}" dt="2023-02-25T05:40:54.946" v="3469" actId="1036"/>
          <ac:spMkLst>
            <pc:docMk/>
            <pc:sldMk cId="2933944268" sldId="261"/>
            <ac:spMk id="25" creationId="{E843BD38-8D14-73DA-CDC7-B283FE6DC816}"/>
          </ac:spMkLst>
        </pc:spChg>
        <pc:spChg chg="add mod topLvl">
          <ac:chgData name="Jonathan Lee" userId="3d2408b4980ec862" providerId="LiveId" clId="{E71FFC4B-EF58-4229-9BB6-57DB157A2F3F}" dt="2023-02-19T07:26:42.139" v="3402" actId="207"/>
          <ac:spMkLst>
            <pc:docMk/>
            <pc:sldMk cId="2933944268" sldId="261"/>
            <ac:spMk id="36" creationId="{B3F36F20-FE80-CC2E-F4E7-81EFB19C3FB2}"/>
          </ac:spMkLst>
        </pc:spChg>
        <pc:spChg chg="mod topLvl">
          <ac:chgData name="Jonathan Lee" userId="3d2408b4980ec862" providerId="LiveId" clId="{E71FFC4B-EF58-4229-9BB6-57DB157A2F3F}" dt="2023-02-19T07:27:18.681" v="3411" actId="20577"/>
          <ac:spMkLst>
            <pc:docMk/>
            <pc:sldMk cId="2933944268" sldId="261"/>
            <ac:spMk id="61" creationId="{585525BB-EBE1-F617-FED8-C8820EBD9D29}"/>
          </ac:spMkLst>
        </pc:spChg>
        <pc:grpChg chg="mod topLvl">
          <ac:chgData name="Jonathan Lee" userId="3d2408b4980ec862" providerId="LiveId" clId="{E71FFC4B-EF58-4229-9BB6-57DB157A2F3F}" dt="2023-02-13T20:53:29.273" v="2786" actId="164"/>
          <ac:grpSpMkLst>
            <pc:docMk/>
            <pc:sldMk cId="2933944268" sldId="261"/>
            <ac:grpSpMk id="7" creationId="{EF0ABB3A-0174-F35C-571B-3DCCEA7356FA}"/>
          </ac:grpSpMkLst>
        </pc:grpChg>
        <pc:grpChg chg="mod">
          <ac:chgData name="Jonathan Lee" userId="3d2408b4980ec862" providerId="LiveId" clId="{E71FFC4B-EF58-4229-9BB6-57DB157A2F3F}" dt="2023-02-13T20:51:35.732" v="2725" actId="165"/>
          <ac:grpSpMkLst>
            <pc:docMk/>
            <pc:sldMk cId="2933944268" sldId="261"/>
            <ac:grpSpMk id="10" creationId="{61CA9E64-BF47-E164-E638-DC727CF88F30}"/>
          </ac:grpSpMkLst>
        </pc:grpChg>
        <pc:grpChg chg="mod">
          <ac:chgData name="Jonathan Lee" userId="3d2408b4980ec862" providerId="LiveId" clId="{E71FFC4B-EF58-4229-9BB6-57DB157A2F3F}" dt="2023-02-13T20:51:35.732" v="2725" actId="165"/>
          <ac:grpSpMkLst>
            <pc:docMk/>
            <pc:sldMk cId="2933944268" sldId="261"/>
            <ac:grpSpMk id="15" creationId="{6F56D59A-89C6-A6BB-5F9C-2A0AB98B8D7F}"/>
          </ac:grpSpMkLst>
        </pc:grpChg>
        <pc:grpChg chg="mod topLvl">
          <ac:chgData name="Jonathan Lee" userId="3d2408b4980ec862" providerId="LiveId" clId="{E71FFC4B-EF58-4229-9BB6-57DB157A2F3F}" dt="2023-02-13T20:53:29.273" v="2786" actId="164"/>
          <ac:grpSpMkLst>
            <pc:docMk/>
            <pc:sldMk cId="2933944268" sldId="261"/>
            <ac:grpSpMk id="21" creationId="{42426E3B-3DF0-4FCD-E124-41AF7D8271EF}"/>
          </ac:grpSpMkLst>
        </pc:grpChg>
        <pc:grpChg chg="add mod">
          <ac:chgData name="Jonathan Lee" userId="3d2408b4980ec862" providerId="LiveId" clId="{E71FFC4B-EF58-4229-9BB6-57DB157A2F3F}" dt="2023-02-25T23:32:54.387" v="3498" actId="164"/>
          <ac:grpSpMkLst>
            <pc:docMk/>
            <pc:sldMk cId="2933944268" sldId="261"/>
            <ac:grpSpMk id="43" creationId="{75B4B0FA-FF6E-6914-BFD1-43B634B1F4C5}"/>
          </ac:grpSpMkLst>
        </pc:grpChg>
        <pc:grpChg chg="add mod">
          <ac:chgData name="Jonathan Lee" userId="3d2408b4980ec862" providerId="LiveId" clId="{E71FFC4B-EF58-4229-9BB6-57DB157A2F3F}" dt="2023-02-13T20:51:15.855" v="2721" actId="165"/>
          <ac:grpSpMkLst>
            <pc:docMk/>
            <pc:sldMk cId="2933944268" sldId="261"/>
            <ac:grpSpMk id="51" creationId="{742CA643-932C-8C43-E0E8-1F515CDA81CF}"/>
          </ac:grpSpMkLst>
        </pc:grpChg>
        <pc:grpChg chg="add mod topLvl">
          <ac:chgData name="Jonathan Lee" userId="3d2408b4980ec862" providerId="LiveId" clId="{E71FFC4B-EF58-4229-9BB6-57DB157A2F3F}" dt="2023-02-13T20:53:29.273" v="2786" actId="164"/>
          <ac:grpSpMkLst>
            <pc:docMk/>
            <pc:sldMk cId="2933944268" sldId="261"/>
            <ac:grpSpMk id="56" creationId="{330D9AC5-3CB5-C487-7C1A-22D27FEAEEEC}"/>
          </ac:grpSpMkLst>
        </pc:grpChg>
        <pc:grpChg chg="add del mod">
          <ac:chgData name="Jonathan Lee" userId="3d2408b4980ec862" providerId="LiveId" clId="{E71FFC4B-EF58-4229-9BB6-57DB157A2F3F}" dt="2023-02-13T20:51:15.855" v="2721" actId="165"/>
          <ac:grpSpMkLst>
            <pc:docMk/>
            <pc:sldMk cId="2933944268" sldId="261"/>
            <ac:grpSpMk id="57" creationId="{0ED77451-4213-C59E-EC78-83C9F4A5CCBC}"/>
          </ac:grpSpMkLst>
        </pc:grpChg>
        <pc:grpChg chg="add mod">
          <ac:chgData name="Jonathan Lee" userId="3d2408b4980ec862" providerId="LiveId" clId="{E71FFC4B-EF58-4229-9BB6-57DB157A2F3F}" dt="2023-02-25T23:32:54.387" v="3498" actId="164"/>
          <ac:grpSpMkLst>
            <pc:docMk/>
            <pc:sldMk cId="2933944268" sldId="261"/>
            <ac:grpSpMk id="60" creationId="{7FF508B7-CF35-084F-9190-663A9FE64A42}"/>
          </ac:grpSpMkLst>
        </pc:grpChg>
        <pc:grpChg chg="del mod topLvl">
          <ac:chgData name="Jonathan Lee" userId="3d2408b4980ec862" providerId="LiveId" clId="{E71FFC4B-EF58-4229-9BB6-57DB157A2F3F}" dt="2023-02-13T20:51:35.732" v="2725" actId="165"/>
          <ac:grpSpMkLst>
            <pc:docMk/>
            <pc:sldMk cId="2933944268" sldId="261"/>
            <ac:grpSpMk id="83" creationId="{FD9B9E11-ACC5-04DD-7210-1B5D9A191193}"/>
          </ac:grpSpMkLst>
        </pc:grpChg>
        <pc:cxnChg chg="add mod">
          <ac:chgData name="Jonathan Lee" userId="3d2408b4980ec862" providerId="LiveId" clId="{E71FFC4B-EF58-4229-9BB6-57DB157A2F3F}" dt="2023-02-25T23:32:54.387" v="3498" actId="164"/>
          <ac:cxnSpMkLst>
            <pc:docMk/>
            <pc:sldMk cId="2933944268" sldId="261"/>
            <ac:cxnSpMk id="13" creationId="{56D073A1-D302-ECA1-7771-CAF98074F391}"/>
          </ac:cxnSpMkLst>
        </pc:cxnChg>
        <pc:cxnChg chg="add mod">
          <ac:chgData name="Jonathan Lee" userId="3d2408b4980ec862" providerId="LiveId" clId="{E71FFC4B-EF58-4229-9BB6-57DB157A2F3F}" dt="2023-02-25T23:32:54.387" v="3498" actId="164"/>
          <ac:cxnSpMkLst>
            <pc:docMk/>
            <pc:sldMk cId="2933944268" sldId="261"/>
            <ac:cxnSpMk id="16" creationId="{B65A7FBD-98E5-2D85-F2CB-7E280E7C51A8}"/>
          </ac:cxnSpMkLst>
        </pc:cxnChg>
        <pc:cxnChg chg="mod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17" creationId="{5B5C15D9-4388-F4A4-3DB9-BC991C5FFA03}"/>
          </ac:cxnSpMkLst>
        </pc:cxnChg>
        <pc:cxnChg chg="mod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20" creationId="{A6B5A6F2-7DDA-ED01-4F7E-9C33748801D4}"/>
          </ac:cxnSpMkLst>
        </pc:cxnChg>
        <pc:cxnChg chg="del mod">
          <ac:chgData name="Jonathan Lee" userId="3d2408b4980ec862" providerId="LiveId" clId="{E71FFC4B-EF58-4229-9BB6-57DB157A2F3F}" dt="2023-02-12T01:41:10.938" v="2387" actId="478"/>
          <ac:cxnSpMkLst>
            <pc:docMk/>
            <pc:sldMk cId="2933944268" sldId="261"/>
            <ac:cxnSpMk id="26" creationId="{BDC3500D-E6F4-3251-49DC-DD31728DD3ED}"/>
          </ac:cxnSpMkLst>
        </pc:cxnChg>
        <pc:cxnChg chg="mod topLvl">
          <ac:chgData name="Jonathan Lee" userId="3d2408b4980ec862" providerId="LiveId" clId="{E71FFC4B-EF58-4229-9BB6-57DB157A2F3F}" dt="2023-02-25T05:40:41.769" v="3459" actId="1036"/>
          <ac:cxnSpMkLst>
            <pc:docMk/>
            <pc:sldMk cId="2933944268" sldId="261"/>
            <ac:cxnSpMk id="32" creationId="{0C820008-7271-E819-80F9-1237B652F8F8}"/>
          </ac:cxnSpMkLst>
        </pc:cxnChg>
        <pc:cxnChg chg="mod topLvl">
          <ac:chgData name="Jonathan Lee" userId="3d2408b4980ec862" providerId="LiveId" clId="{E71FFC4B-EF58-4229-9BB6-57DB157A2F3F}" dt="2023-02-25T05:40:54.946" v="3469" actId="1036"/>
          <ac:cxnSpMkLst>
            <pc:docMk/>
            <pc:sldMk cId="2933944268" sldId="261"/>
            <ac:cxnSpMk id="33" creationId="{10AE238F-DBC0-F724-4E56-2EC5885E0FB0}"/>
          </ac:cxnSpMkLst>
        </pc:cxnChg>
        <pc:cxnChg chg="add mod topLvl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40" creationId="{61AF0D1C-90B1-A62B-7D7B-98443A28681A}"/>
          </ac:cxnSpMkLst>
        </pc:cxnChg>
        <pc:cxnChg chg="del mod">
          <ac:chgData name="Jonathan Lee" userId="3d2408b4980ec862" providerId="LiveId" clId="{E71FFC4B-EF58-4229-9BB6-57DB157A2F3F}" dt="2023-02-12T01:40:30.624" v="2369" actId="478"/>
          <ac:cxnSpMkLst>
            <pc:docMk/>
            <pc:sldMk cId="2933944268" sldId="261"/>
            <ac:cxnSpMk id="45" creationId="{DA814311-5302-5BA8-1A82-83548743FF70}"/>
          </ac:cxnSpMkLst>
        </pc:cxnChg>
        <pc:cxnChg chg="add mod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46" creationId="{F77721E7-0D21-7C81-D547-93D695E191EB}"/>
          </ac:cxnSpMkLst>
        </pc:cxnChg>
        <pc:cxnChg chg="add mod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47" creationId="{A1C81CFC-FFBB-3D4A-08C3-615A6D135F3B}"/>
          </ac:cxnSpMkLst>
        </pc:cxnChg>
        <pc:cxnChg chg="mod topLvl">
          <ac:chgData name="Jonathan Lee" userId="3d2408b4980ec862" providerId="LiveId" clId="{E71FFC4B-EF58-4229-9BB6-57DB157A2F3F}" dt="2023-02-25T05:40:41.769" v="3459" actId="1036"/>
          <ac:cxnSpMkLst>
            <pc:docMk/>
            <pc:sldMk cId="2933944268" sldId="261"/>
            <ac:cxnSpMk id="48" creationId="{3FD61691-BB21-FD0B-7288-95840DF7E829}"/>
          </ac:cxnSpMkLst>
        </pc:cxnChg>
        <pc:cxnChg chg="mod topLvl">
          <ac:chgData name="Jonathan Lee" userId="3d2408b4980ec862" providerId="LiveId" clId="{E71FFC4B-EF58-4229-9BB6-57DB157A2F3F}" dt="2023-02-25T05:40:54.946" v="3469" actId="1036"/>
          <ac:cxnSpMkLst>
            <pc:docMk/>
            <pc:sldMk cId="2933944268" sldId="261"/>
            <ac:cxnSpMk id="53" creationId="{9BD62A01-7D96-DE75-D96A-96A45822746F}"/>
          </ac:cxnSpMkLst>
        </pc:cxnChg>
        <pc:cxnChg chg="add mod">
          <ac:chgData name="Jonathan Lee" userId="3d2408b4980ec862" providerId="LiveId" clId="{E71FFC4B-EF58-4229-9BB6-57DB157A2F3F}" dt="2023-02-19T07:27:10.713" v="3404" actId="692"/>
          <ac:cxnSpMkLst>
            <pc:docMk/>
            <pc:sldMk cId="2933944268" sldId="261"/>
            <ac:cxnSpMk id="54" creationId="{C479F29C-BB64-F84B-B091-7F927AD07A3D}"/>
          </ac:cxnSpMkLst>
        </pc:cxnChg>
        <pc:cxnChg chg="mod topLvl">
          <ac:chgData name="Jonathan Lee" userId="3d2408b4980ec862" providerId="LiveId" clId="{E71FFC4B-EF58-4229-9BB6-57DB157A2F3F}" dt="2023-02-19T07:26:37.263" v="3401" actId="692"/>
          <ac:cxnSpMkLst>
            <pc:docMk/>
            <pc:sldMk cId="2933944268" sldId="261"/>
            <ac:cxnSpMk id="66" creationId="{790B4E97-19B6-B371-085F-60CEEC2AC0C2}"/>
          </ac:cxnSpMkLst>
        </pc:cxnChg>
        <pc:cxnChg chg="mod topLvl">
          <ac:chgData name="Jonathan Lee" userId="3d2408b4980ec862" providerId="LiveId" clId="{E71FFC4B-EF58-4229-9BB6-57DB157A2F3F}" dt="2023-02-25T05:40:58.960" v="3470" actId="14100"/>
          <ac:cxnSpMkLst>
            <pc:docMk/>
            <pc:sldMk cId="2933944268" sldId="261"/>
            <ac:cxnSpMk id="75" creationId="{02AA6D6A-381C-D94C-9A62-AEE49D593453}"/>
          </ac:cxnSpMkLst>
        </pc:cxnChg>
      </pc:sldChg>
      <pc:sldChg chg="addSp delSp modSp add mod">
        <pc:chgData name="Jonathan Lee" userId="3d2408b4980ec862" providerId="LiveId" clId="{E71FFC4B-EF58-4229-9BB6-57DB157A2F3F}" dt="2023-02-27T04:37:05.944" v="3503" actId="20577"/>
        <pc:sldMkLst>
          <pc:docMk/>
          <pc:sldMk cId="4237222047" sldId="262"/>
        </pc:sldMkLst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2" creationId="{300AFFEB-4B82-857B-84BA-B28AC9271BB8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3" creationId="{352D92FB-F789-3820-EB1B-AA8DA00672EA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7" creationId="{0BC6A116-30DE-38F4-CE44-3A7EACF9D0DE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8" creationId="{668AB7AB-7186-2F8E-08EC-9414DC37A499}"/>
          </ac:spMkLst>
        </pc:spChg>
        <pc:spChg chg="add mod">
          <ac:chgData name="Jonathan Lee" userId="3d2408b4980ec862" providerId="LiveId" clId="{E71FFC4B-EF58-4229-9BB6-57DB157A2F3F}" dt="2023-02-27T04:37:05.944" v="3503" actId="20577"/>
          <ac:spMkLst>
            <pc:docMk/>
            <pc:sldMk cId="4237222047" sldId="262"/>
            <ac:spMk id="21" creationId="{38DB72CD-416A-8B75-0512-4B741D0C86C4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25" creationId="{64F154CF-6414-C428-DD7B-5BB48636A9D2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29" creationId="{F49EF71B-A95D-8928-4701-9FD11118D5BA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36" creationId="{45186C12-08F4-CA09-A22D-8368D560AF52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51" creationId="{9DE9111B-F8BA-46A5-F19B-3ED661938018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74" creationId="{3CE81882-8C0A-81D2-3D68-935362762C0B}"/>
          </ac:spMkLst>
        </pc:spChg>
        <pc:spChg chg="add mod">
          <ac:chgData name="Jonathan Lee" userId="3d2408b4980ec862" providerId="LiveId" clId="{E71FFC4B-EF58-4229-9BB6-57DB157A2F3F}" dt="2023-02-19T07:23:18.618" v="3385" actId="692"/>
          <ac:spMkLst>
            <pc:docMk/>
            <pc:sldMk cId="4237222047" sldId="262"/>
            <ac:spMk id="75" creationId="{8839E173-B31E-2E37-93D9-EE8A2E596DE9}"/>
          </ac:spMkLst>
        </pc:spChg>
        <pc:grpChg chg="add mod">
          <ac:chgData name="Jonathan Lee" userId="3d2408b4980ec862" providerId="LiveId" clId="{E71FFC4B-EF58-4229-9BB6-57DB157A2F3F}" dt="2023-02-13T20:47:42.528" v="2676" actId="164"/>
          <ac:grpSpMkLst>
            <pc:docMk/>
            <pc:sldMk cId="4237222047" sldId="262"/>
            <ac:grpSpMk id="128" creationId="{CB7C173D-D97A-CA5D-1E6B-2DFBF7CE577A}"/>
          </ac:grpSpMkLst>
        </pc:grpChg>
        <pc:grpChg chg="del mod">
          <ac:chgData name="Jonathan Lee" userId="3d2408b4980ec862" providerId="LiveId" clId="{E71FFC4B-EF58-4229-9BB6-57DB157A2F3F}" dt="2023-02-13T20:42:14.491" v="2596" actId="478"/>
          <ac:grpSpMkLst>
            <pc:docMk/>
            <pc:sldMk cId="4237222047" sldId="262"/>
            <ac:grpSpMk id="164" creationId="{CBECE784-A114-B73E-81AB-0C65294A6ED1}"/>
          </ac:grpSpMkLst>
        </pc:grp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4" creationId="{795F8307-BE8A-BCA2-5BE2-6582EA73463F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9" creationId="{1A431A06-1A57-7BD4-6752-1047F4F24BBE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12" creationId="{E4B01E7A-55DD-590E-3FB5-839A85BCEA4C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15" creationId="{E8AAF7B4-BD56-BBFC-DC48-7072337CE642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18" creationId="{3C995439-7F9C-3D8E-2D38-09DBB8D98A38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22" creationId="{E8463503-B849-4020-14D8-42545A63357B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26" creationId="{467BF722-7E37-984E-8F64-16B6D1191FBF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30" creationId="{B47E6CCE-A640-DA86-B617-AC37E2C27AFF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33" creationId="{27634782-D5D2-5EA8-E015-E0E082E0D4DE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37" creationId="{BD82B9AF-6C7E-94BE-58DB-4CA87905A675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40" creationId="{2E64207F-75AE-96BF-B6FC-523905340777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73" creationId="{61CB71A0-B4D3-2506-AF08-F5BCAA41B77A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76" creationId="{8D3CB87A-00FB-F1F1-BBB4-6EDABC341F48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79" creationId="{DC46A014-EF3E-2284-DA67-0F27A8EFCD0E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84" creationId="{DC8FE826-602C-7ACB-4507-B8DC4FE97E8E}"/>
          </ac:cxnSpMkLst>
        </pc:cxnChg>
        <pc:cxnChg chg="add del mod">
          <ac:chgData name="Jonathan Lee" userId="3d2408b4980ec862" providerId="LiveId" clId="{E71FFC4B-EF58-4229-9BB6-57DB157A2F3F}" dt="2023-02-13T20:45:18.072" v="2654" actId="11529"/>
          <ac:cxnSpMkLst>
            <pc:docMk/>
            <pc:sldMk cId="4237222047" sldId="262"/>
            <ac:cxnSpMk id="86" creationId="{CF4A4B2D-D0C4-5FCF-130E-B184835CB748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87" creationId="{EAB67687-C984-9ED2-DA10-3B31DFDF4DA3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90" creationId="{B83B8A09-79C2-F3D2-7A7E-BB47E1E273BA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93" creationId="{3905957B-9C02-B9EE-F335-AA6AF3B3AF9B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97" creationId="{3B77A181-D62A-6EF8-7783-391115E45C5A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15" creationId="{242D432F-425E-5D91-20E1-DCA27A411FA5}"/>
          </ac:cxnSpMkLst>
        </pc:cxnChg>
        <pc:cxnChg chg="add mod">
          <ac:chgData name="Jonathan Lee" userId="3d2408b4980ec862" providerId="LiveId" clId="{E71FFC4B-EF58-4229-9BB6-57DB157A2F3F}" dt="2023-02-19T07:23:18.618" v="3385" actId="692"/>
          <ac:cxnSpMkLst>
            <pc:docMk/>
            <pc:sldMk cId="4237222047" sldId="262"/>
            <ac:cxnSpMk id="119" creationId="{A353A410-22B7-1C3F-621A-86FB2FEEA15A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22" creationId="{8592D388-C152-B7C2-20C5-8C83D540A780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26" creationId="{2E2B0ECC-1BA0-BC71-414D-ADA667F7DBD5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29" creationId="{DB2EB877-4077-3C0D-ED0A-2CF572E9B8C8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46" creationId="{0E7DFEAF-FBDA-2599-0DDE-5E5BFE2DE464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49" creationId="{9261DE0E-D019-896B-BF7B-9624E38B7BE3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58" creationId="{BA9DE95A-4983-0BAD-57E0-91E8F479DB9A}"/>
          </ac:cxnSpMkLst>
        </pc:cxnChg>
        <pc:cxnChg chg="mod">
          <ac:chgData name="Jonathan Lee" userId="3d2408b4980ec862" providerId="LiveId" clId="{E71FFC4B-EF58-4229-9BB6-57DB157A2F3F}" dt="2023-02-13T20:42:14.491" v="2596" actId="478"/>
          <ac:cxnSpMkLst>
            <pc:docMk/>
            <pc:sldMk cId="4237222047" sldId="262"/>
            <ac:cxnSpMk id="161" creationId="{75D365D4-FF62-5D8B-9349-6EE9D718C396}"/>
          </ac:cxnSpMkLst>
        </pc:cxnChg>
      </pc:sldChg>
      <pc:sldChg chg="delSp modSp add del mod">
        <pc:chgData name="Jonathan Lee" userId="3d2408b4980ec862" providerId="LiveId" clId="{E71FFC4B-EF58-4229-9BB6-57DB157A2F3F}" dt="2023-02-13T21:17:40.476" v="3360" actId="2696"/>
        <pc:sldMkLst>
          <pc:docMk/>
          <pc:sldMk cId="146641174" sldId="263"/>
        </pc:sldMkLst>
        <pc:grpChg chg="del">
          <ac:chgData name="Jonathan Lee" userId="3d2408b4980ec862" providerId="LiveId" clId="{E71FFC4B-EF58-4229-9BB6-57DB157A2F3F}" dt="2023-02-13T21:17:36.562" v="3359" actId="478"/>
          <ac:grpSpMkLst>
            <pc:docMk/>
            <pc:sldMk cId="146641174" sldId="263"/>
            <ac:grpSpMk id="60" creationId="{7FF508B7-CF35-084F-9190-663A9FE64A42}"/>
          </ac:grpSpMkLst>
        </pc:grp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17" creationId="{5B5C15D9-4388-F4A4-3DB9-BC991C5FFA03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20" creationId="{A6B5A6F2-7DDA-ED01-4F7E-9C33748801D4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32" creationId="{0C820008-7271-E819-80F9-1237B652F8F8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33" creationId="{10AE238F-DBC0-F724-4E56-2EC5885E0FB0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40" creationId="{61AF0D1C-90B1-A62B-7D7B-98443A28681A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48" creationId="{3FD61691-BB21-FD0B-7288-95840DF7E829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53" creationId="{9BD62A01-7D96-DE75-D96A-96A45822746F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66" creationId="{790B4E97-19B6-B371-085F-60CEEC2AC0C2}"/>
          </ac:cxnSpMkLst>
        </pc:cxnChg>
        <pc:cxnChg chg="mod">
          <ac:chgData name="Jonathan Lee" userId="3d2408b4980ec862" providerId="LiveId" clId="{E71FFC4B-EF58-4229-9BB6-57DB157A2F3F}" dt="2023-02-13T21:17:36.562" v="3359" actId="478"/>
          <ac:cxnSpMkLst>
            <pc:docMk/>
            <pc:sldMk cId="146641174" sldId="263"/>
            <ac:cxnSpMk id="75" creationId="{02AA6D6A-381C-D94C-9A62-AEE49D5934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E79-3EE2-73A9-75DD-C4ACB0C2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D65B9-CA3D-2DB8-9D85-8D1CF4EE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5F66-9CE5-7CCF-03E7-76D7C4E1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4088-6361-E965-DC18-963AA99E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E685-194A-1548-29E2-2417B302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5EB1-C3B5-9386-99E2-0F7B614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DE979-5FC2-BC3A-21B0-49992517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A640-3A6E-4DE6-99AD-8E6A6194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E222B-5305-54A2-4BB0-FE689FC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2D39-2BE4-623B-0A8B-1FEFAF9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51A37-349B-FEE8-8C2E-3F5DBEFC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197BD-36E7-6B28-550E-CFB9AEDF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FB18-581E-29D1-4008-ADD33AFF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D478-7F13-E92D-E6AB-62353C03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74A3-74E8-F482-A4F3-70DE1811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9E0A-BE7A-2AE9-478F-1BE52E6D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8B16-B462-4940-FA27-862C05FD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9237-BF46-0253-6588-1B220CB8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2416-5FA3-EAF9-B741-96D7BABC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DFAF-3320-3607-3D89-E6F16D7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8BA-59A4-2884-219E-E75249A8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6D29-3DA2-5AA3-9A2B-4AEED605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42FA-0D14-DEEB-C1FA-F932EC92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074D-BF6B-E7A9-DB1C-5FD4E020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BD84-0159-4176-B452-420515E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86B4-BA91-E929-8495-370EEED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4D10-69C5-BCC6-8CA0-1634FB41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FC13F-2A77-2811-7900-4B8892244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9340A-C005-9A12-39D2-65D105D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53E0-CE60-7774-3006-E8171FBA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582FF-B921-EDF5-9FA5-5035260A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01D7-6D2C-41D3-56C6-CDF21566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F027-7F56-F6E3-6A96-EDEC5087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4EE7-2261-8FDC-3D8C-7D514B46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FBED4-6722-F7CA-6EE7-14935314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A851C-48CD-3123-2016-7F5BE6DD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5739D-5B8D-6485-E72B-9FDD2647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2974A-F4DB-F929-2F35-E91C0B0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94321-957C-9F6E-161C-6A91DAFB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98AB-B409-A034-2D81-71F0F1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8B429-D690-7147-65C4-7B7AF250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1CA4A-B311-7C42-34CD-FCBB96C1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667CE-A6B3-6B2A-CE7D-FA98B0A7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4B53-C2AE-B61F-F215-714CE14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3FABD-7EA2-AE21-81C1-885C86A7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EE8A-644F-989D-5969-5AB02F4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8C91-4B02-5412-ACE0-92B3F23F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C650-F25E-D0B3-90B6-191546B5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FC1F-6C9F-2158-AF07-9BF1E7E9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E2CA-E6E6-5956-070A-2151C2B9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47AA-2174-BAE9-5DF3-1781D456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7D50-E70A-63E2-EE6F-2C2922D9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7F6-8F79-0A8F-B27D-58178148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EC2C0-AEE1-F5C7-D98D-3D9124178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120E-96AF-7F46-B1D9-06C35D4D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63D69-37F5-8C3E-6CCA-913BC51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7AF2-5AA9-EA34-A17D-07026F61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8539-E077-3AC6-A117-27883ACD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E289D-F4B3-48F5-504E-B05F170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39C0-645B-FDD3-E636-B1CC8EEB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5A68-C02F-EDA1-8A24-99BF94774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2F31-51FD-449F-BFAA-BDD506CDD524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515E-5D00-F916-B96B-3C3F7C3C5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759A-3AEA-8158-C0BC-D0C5C7E1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5A89-90BC-4417-B309-69FAA2C0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73B25C-1129-B5E1-4DAF-F9AC2BC9B7D4}"/>
              </a:ext>
            </a:extLst>
          </p:cNvPr>
          <p:cNvGrpSpPr/>
          <p:nvPr/>
        </p:nvGrpSpPr>
        <p:grpSpPr>
          <a:xfrm>
            <a:off x="266700" y="1139825"/>
            <a:ext cx="11658600" cy="4578350"/>
            <a:chOff x="152246" y="0"/>
            <a:chExt cx="11658600" cy="45783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E7E216B-F608-9CBD-B3C6-D1D9195EE0F7}"/>
                </a:ext>
              </a:extLst>
            </p:cNvPr>
            <p:cNvGrpSpPr/>
            <p:nvPr/>
          </p:nvGrpSpPr>
          <p:grpSpPr>
            <a:xfrm>
              <a:off x="152246" y="0"/>
              <a:ext cx="11658600" cy="4572000"/>
              <a:chOff x="152246" y="0"/>
              <a:chExt cx="11658600" cy="4572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62AE73D-6F85-0446-72BE-C3FAEC4F6A79}"/>
                  </a:ext>
                </a:extLst>
              </p:cNvPr>
              <p:cNvGrpSpPr/>
              <p:nvPr/>
            </p:nvGrpSpPr>
            <p:grpSpPr>
              <a:xfrm>
                <a:off x="4952846" y="0"/>
                <a:ext cx="6858000" cy="4572000"/>
                <a:chOff x="8089126" y="1016000"/>
                <a:chExt cx="6858000" cy="4572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E6965F0-ADAE-A7D9-254D-F86B5A345D6F}"/>
                    </a:ext>
                  </a:extLst>
                </p:cNvPr>
                <p:cNvSpPr/>
                <p:nvPr/>
              </p:nvSpPr>
              <p:spPr>
                <a:xfrm>
                  <a:off x="8089126" y="1016000"/>
                  <a:ext cx="6858000" cy="4572000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30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CONTROL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control system for one iteration</a:t>
                  </a: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0D0D67F1-5475-F519-292E-8891F91BB178}"/>
                    </a:ext>
                  </a:extLst>
                </p:cNvPr>
                <p:cNvSpPr/>
                <p:nvPr/>
              </p:nvSpPr>
              <p:spPr>
                <a:xfrm>
                  <a:off x="8377664" y="2027977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Select Control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select desired movement based on system state</a:t>
                  </a: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C0834327-FD35-BDD8-0465-9A8AD3BEBCE5}"/>
                    </a:ext>
                  </a:extLst>
                </p:cNvPr>
                <p:cNvSpPr/>
                <p:nvPr/>
              </p:nvSpPr>
              <p:spPr>
                <a:xfrm>
                  <a:off x="11915388" y="2027977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 Height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 desired height if necessary</a:t>
                  </a:r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E5E61A26-48AA-CEC2-769C-749D48361019}"/>
                    </a:ext>
                  </a:extLst>
                </p:cNvPr>
                <p:cNvSpPr/>
                <p:nvPr/>
              </p:nvSpPr>
              <p:spPr>
                <a:xfrm>
                  <a:off x="11915388" y="3975723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Send Command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send movement command to modules</a:t>
                  </a: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982551CD-D0AC-66A9-FDF3-09B826B7CF06}"/>
                    </a:ext>
                  </a:extLst>
                </p:cNvPr>
                <p:cNvSpPr/>
                <p:nvPr/>
              </p:nvSpPr>
              <p:spPr>
                <a:xfrm>
                  <a:off x="8377664" y="3975723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Modules Move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modules move for one iteration</a:t>
                  </a:r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46466A27-CE5A-132A-D2B4-1A245EF36241}"/>
                    </a:ext>
                  </a:extLst>
                </p:cNvPr>
                <p:cNvCxnSpPr>
                  <a:cxnSpLocks/>
                  <a:stCxn id="62" idx="3"/>
                  <a:endCxn id="64" idx="1"/>
                </p:cNvCxnSpPr>
                <p:nvPr/>
              </p:nvCxnSpPr>
              <p:spPr>
                <a:xfrm>
                  <a:off x="11120864" y="2599477"/>
                  <a:ext cx="794524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23F11A31-EC3C-645B-EF55-0105A8746A6C}"/>
                    </a:ext>
                  </a:extLst>
                </p:cNvPr>
                <p:cNvCxnSpPr>
                  <a:cxnSpLocks/>
                  <a:stCxn id="64" idx="2"/>
                  <a:endCxn id="65" idx="0"/>
                </p:cNvCxnSpPr>
                <p:nvPr/>
              </p:nvCxnSpPr>
              <p:spPr>
                <a:xfrm>
                  <a:off x="13286988" y="3170977"/>
                  <a:ext cx="0" cy="80474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DBA12B73-778D-1931-1397-1BA998B4CDC6}"/>
                    </a:ext>
                  </a:extLst>
                </p:cNvPr>
                <p:cNvCxnSpPr>
                  <a:cxnSpLocks/>
                  <a:stCxn id="65" idx="1"/>
                  <a:endCxn id="69" idx="3"/>
                </p:cNvCxnSpPr>
                <p:nvPr/>
              </p:nvCxnSpPr>
              <p:spPr>
                <a:xfrm flipH="1">
                  <a:off x="11120864" y="4547223"/>
                  <a:ext cx="794524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17B2185-92F7-602F-36F8-DCA88BBA68F1}"/>
                  </a:ext>
                </a:extLst>
              </p:cNvPr>
              <p:cNvGrpSpPr/>
              <p:nvPr/>
            </p:nvGrpSpPr>
            <p:grpSpPr>
              <a:xfrm>
                <a:off x="152246" y="0"/>
                <a:ext cx="3657600" cy="4572000"/>
                <a:chOff x="37946" y="0"/>
                <a:chExt cx="3657600" cy="45720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EAB5BC0-01AB-75E9-87A7-C4A32D3FBB91}"/>
                    </a:ext>
                  </a:extLst>
                </p:cNvPr>
                <p:cNvSpPr/>
                <p:nvPr/>
              </p:nvSpPr>
              <p:spPr>
                <a:xfrm>
                  <a:off x="37946" y="0"/>
                  <a:ext cx="3657600" cy="4572000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30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 system mode</a:t>
                  </a:r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1233DAAA-4D74-ADBB-27D2-056D4ED2669F}"/>
                    </a:ext>
                  </a:extLst>
                </p:cNvPr>
                <p:cNvSpPr/>
                <p:nvPr/>
              </p:nvSpPr>
              <p:spPr>
                <a:xfrm>
                  <a:off x="495146" y="1011977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 Modules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use limit switches to update module status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CB18A057-AE4E-799D-EC75-7A89F4F259AE}"/>
                    </a:ext>
                  </a:extLst>
                </p:cNvPr>
                <p:cNvSpPr/>
                <p:nvPr/>
              </p:nvSpPr>
              <p:spPr>
                <a:xfrm>
                  <a:off x="495146" y="2959723"/>
                  <a:ext cx="2743200" cy="1143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Update System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use button panel inputs and module statuses to determine system state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78DC726-DAA7-965E-8505-602CD0996221}"/>
                    </a:ext>
                  </a:extLst>
                </p:cNvPr>
                <p:cNvCxnSpPr>
                  <a:cxnSpLocks/>
                  <a:stCxn id="51" idx="2"/>
                  <a:endCxn id="52" idx="0"/>
                </p:cNvCxnSpPr>
                <p:nvPr/>
              </p:nvCxnSpPr>
              <p:spPr>
                <a:xfrm>
                  <a:off x="1866746" y="2154977"/>
                  <a:ext cx="0" cy="80474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B2C5F53-2E9F-0450-AA03-7121E3F01EEE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3809846" y="2286000"/>
                <a:ext cx="114300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0F763CD-5DFE-1CB0-F273-2287CA7B3C9D}"/>
                </a:ext>
              </a:extLst>
            </p:cNvPr>
            <p:cNvCxnSpPr>
              <a:stCxn id="4" idx="2"/>
              <a:endCxn id="3" idx="2"/>
            </p:cNvCxnSpPr>
            <p:nvPr/>
          </p:nvCxnSpPr>
          <p:spPr>
            <a:xfrm rot="5400000">
              <a:off x="5181446" y="1371600"/>
              <a:ext cx="12700" cy="6400800"/>
            </a:xfrm>
            <a:prstGeom prst="bentConnector3">
              <a:avLst>
                <a:gd name="adj1" fmla="val 360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D9B9E11-ACC5-04DD-7210-1B5D9A191193}"/>
              </a:ext>
            </a:extLst>
          </p:cNvPr>
          <p:cNvGrpSpPr/>
          <p:nvPr/>
        </p:nvGrpSpPr>
        <p:grpSpPr>
          <a:xfrm>
            <a:off x="-688761" y="752747"/>
            <a:ext cx="13229236" cy="4948756"/>
            <a:chOff x="-688761" y="752747"/>
            <a:chExt cx="13229236" cy="49487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0ABB3A-0174-F35C-571B-3DCCEA7356FA}"/>
                </a:ext>
              </a:extLst>
            </p:cNvPr>
            <p:cNvGrpSpPr/>
            <p:nvPr/>
          </p:nvGrpSpPr>
          <p:grpSpPr>
            <a:xfrm>
              <a:off x="2960786" y="2541325"/>
              <a:ext cx="1371600" cy="1371600"/>
              <a:chOff x="2614961" y="2057400"/>
              <a:chExt cx="1371600" cy="1371600"/>
            </a:xfrm>
          </p:grpSpPr>
          <p:sp>
            <p:nvSpPr>
              <p:cNvPr id="2" name="Flowchart: Summing Junction 1">
                <a:extLst>
                  <a:ext uri="{FF2B5EF4-FFF2-40B4-BE49-F238E27FC236}">
                    <a16:creationId xmlns:a16="http://schemas.microsoft.com/office/drawing/2014/main" id="{3546AABE-7346-FB05-DE90-E5FB452448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4961" y="2057400"/>
                <a:ext cx="1371600" cy="1371600"/>
              </a:xfrm>
              <a:prstGeom prst="flowChartSummingJunction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9585B-A3CF-0D88-EDD4-53805AAA2764}"/>
                  </a:ext>
                </a:extLst>
              </p:cNvPr>
              <p:cNvSpPr txBox="1"/>
              <p:nvPr/>
            </p:nvSpPr>
            <p:spPr>
              <a:xfrm>
                <a:off x="2982950" y="2743200"/>
                <a:ext cx="669074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2400" b="1" dirty="0"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-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467FD1-DC70-9033-839D-C4C88E01E95A}"/>
                  </a:ext>
                </a:extLst>
              </p:cNvPr>
              <p:cNvSpPr txBox="1"/>
              <p:nvPr/>
            </p:nvSpPr>
            <p:spPr>
              <a:xfrm>
                <a:off x="2614961" y="2057400"/>
                <a:ext cx="669074" cy="137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2400" b="1" dirty="0"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+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E39702-7379-099D-9F6C-D4317F5023C5}"/>
                </a:ext>
              </a:extLst>
            </p:cNvPr>
            <p:cNvSpPr/>
            <p:nvPr/>
          </p:nvSpPr>
          <p:spPr>
            <a:xfrm>
              <a:off x="5245718" y="752747"/>
              <a:ext cx="1371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P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426E3B-3DF0-4FCD-E124-41AF7D8271EF}"/>
                </a:ext>
              </a:extLst>
            </p:cNvPr>
            <p:cNvGrpSpPr/>
            <p:nvPr/>
          </p:nvGrpSpPr>
          <p:grpSpPr>
            <a:xfrm>
              <a:off x="7514992" y="2546713"/>
              <a:ext cx="5025483" cy="1371600"/>
              <a:chOff x="3609278" y="2546713"/>
              <a:chExt cx="5025483" cy="13716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9816BC-7C26-C7ED-6007-4BC80E36D821}"/>
                  </a:ext>
                </a:extLst>
              </p:cNvPr>
              <p:cNvSpPr/>
              <p:nvPr/>
            </p:nvSpPr>
            <p:spPr>
              <a:xfrm>
                <a:off x="5891561" y="2546713"/>
                <a:ext cx="1828800" cy="13716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Process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F56D59A-89C6-A6BB-5F9C-2A0AB98B8D7F}"/>
                  </a:ext>
                </a:extLst>
              </p:cNvPr>
              <p:cNvGrpSpPr/>
              <p:nvPr/>
            </p:nvGrpSpPr>
            <p:grpSpPr>
              <a:xfrm>
                <a:off x="3609278" y="2546713"/>
                <a:ext cx="1371600" cy="1371600"/>
                <a:chOff x="5153722" y="3086100"/>
                <a:chExt cx="1371600" cy="13716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1CA9E64-BF47-E164-E638-DC727CF88F30}"/>
                    </a:ext>
                  </a:extLst>
                </p:cNvPr>
                <p:cNvGrpSpPr/>
                <p:nvPr/>
              </p:nvGrpSpPr>
              <p:grpSpPr>
                <a:xfrm>
                  <a:off x="5153722" y="3086100"/>
                  <a:ext cx="1371600" cy="1371600"/>
                  <a:chOff x="2614961" y="2057400"/>
                  <a:chExt cx="1371600" cy="1371600"/>
                </a:xfrm>
              </p:grpSpPr>
              <p:sp>
                <p:nvSpPr>
                  <p:cNvPr id="11" name="Flowchart: Summing Junction 10">
                    <a:extLst>
                      <a:ext uri="{FF2B5EF4-FFF2-40B4-BE49-F238E27FC236}">
                        <a16:creationId xmlns:a16="http://schemas.microsoft.com/office/drawing/2014/main" id="{74A0E031-50A7-77A5-D194-D604F7DF6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14961" y="2057400"/>
                    <a:ext cx="1371600" cy="1371600"/>
                  </a:xfrm>
                  <a:prstGeom prst="flowChartSummingJunction">
                    <a:avLst/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Lato" panose="020F0502020204030203" pitchFamily="34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6599576-3B2D-03DD-1AF4-8973D1AD923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8718" y="2743200"/>
                    <a:ext cx="559420" cy="68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latin typeface="Lato" panose="020F0502020204030203" pitchFamily="34" charset="0"/>
                        <a:ea typeface="MesloLGS NF" panose="020B0609030804020204" pitchFamily="50" charset="0"/>
                        <a:cs typeface="MesloLGS NF" panose="020B0609030804020204" pitchFamily="50" charset="0"/>
                      </a:rPr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4FD4E8F-B97A-435A-3D46-99927E7C7B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687" y="2512367"/>
                    <a:ext cx="66907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dirty="0">
                        <a:latin typeface="Lato" panose="020F0502020204030203" pitchFamily="34" charset="0"/>
                        <a:ea typeface="MesloLGS NF" panose="020B0609030804020204" pitchFamily="50" charset="0"/>
                        <a:cs typeface="MesloLGS NF" panose="020B0609030804020204" pitchFamily="50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F9C7C4-5EC9-0EE0-EA84-F0618CF096BC}"/>
                    </a:ext>
                  </a:extLst>
                </p:cNvPr>
                <p:cNvSpPr txBox="1"/>
                <p:nvPr/>
              </p:nvSpPr>
              <p:spPr>
                <a:xfrm>
                  <a:off x="5506843" y="3088554"/>
                  <a:ext cx="669074" cy="68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+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B5C15D9-4388-F4A4-3DB9-BC991C5FFA03}"/>
                  </a:ext>
                </a:extLst>
              </p:cNvPr>
              <p:cNvCxnSpPr>
                <a:cxnSpLocks/>
                <a:stCxn id="11" idx="6"/>
                <a:endCxn id="8" idx="1"/>
              </p:cNvCxnSpPr>
              <p:nvPr/>
            </p:nvCxnSpPr>
            <p:spPr>
              <a:xfrm>
                <a:off x="4980878" y="3232513"/>
                <a:ext cx="91068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B5A6F2-7DDA-ED01-4F7E-9C33748801D4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720361" y="3232513"/>
                <a:ext cx="914400" cy="24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4EBED2-7949-F3E5-BCF7-BC12040098D6}"/>
                </a:ext>
              </a:extLst>
            </p:cNvPr>
            <p:cNvSpPr/>
            <p:nvPr/>
          </p:nvSpPr>
          <p:spPr>
            <a:xfrm>
              <a:off x="5245718" y="2541325"/>
              <a:ext cx="1371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43BD38-8D14-73DA-CDC7-B283FE6DC816}"/>
                </a:ext>
              </a:extLst>
            </p:cNvPr>
            <p:cNvSpPr/>
            <p:nvPr/>
          </p:nvSpPr>
          <p:spPr>
            <a:xfrm>
              <a:off x="5245718" y="4329903"/>
              <a:ext cx="1371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3500D-E6F4-3251-49DC-DD31728DD3ED}"/>
                </a:ext>
              </a:extLst>
            </p:cNvPr>
            <p:cNvCxnSpPr>
              <a:cxnSpLocks/>
              <a:stCxn id="23" idx="3"/>
              <a:endCxn id="11" idx="2"/>
            </p:cNvCxnSpPr>
            <p:nvPr/>
          </p:nvCxnSpPr>
          <p:spPr>
            <a:xfrm>
              <a:off x="6617318" y="3227125"/>
              <a:ext cx="897674" cy="53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C820008-7271-E819-80F9-1237B652F8F8}"/>
                </a:ext>
              </a:extLst>
            </p:cNvPr>
            <p:cNvCxnSpPr>
              <a:stCxn id="9" idx="3"/>
              <a:endCxn id="14" idx="0"/>
            </p:cNvCxnSpPr>
            <p:nvPr/>
          </p:nvCxnSpPr>
          <p:spPr>
            <a:xfrm>
              <a:off x="6617318" y="1438547"/>
              <a:ext cx="1585332" cy="11106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0AE238F-DBC0-F724-4E56-2EC5885E0FB0}"/>
                </a:ext>
              </a:extLst>
            </p:cNvPr>
            <p:cNvCxnSpPr>
              <a:cxnSpLocks/>
              <a:stCxn id="25" idx="3"/>
              <a:endCxn id="12" idx="2"/>
            </p:cNvCxnSpPr>
            <p:nvPr/>
          </p:nvCxnSpPr>
          <p:spPr>
            <a:xfrm flipV="1">
              <a:off x="6617318" y="3918313"/>
              <a:ext cx="1591141" cy="109739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A814311-5302-5BA8-1A82-83548743FF70}"/>
                </a:ext>
              </a:extLst>
            </p:cNvPr>
            <p:cNvCxnSpPr>
              <a:cxnSpLocks/>
              <a:stCxn id="2" idx="6"/>
              <a:endCxn id="23" idx="1"/>
            </p:cNvCxnSpPr>
            <p:nvPr/>
          </p:nvCxnSpPr>
          <p:spPr>
            <a:xfrm>
              <a:off x="4332386" y="3227125"/>
              <a:ext cx="91333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3FD61691-BB21-FD0B-7288-95840DF7E829}"/>
                </a:ext>
              </a:extLst>
            </p:cNvPr>
            <p:cNvCxnSpPr>
              <a:cxnSpLocks/>
              <a:stCxn id="2" idx="6"/>
              <a:endCxn id="9" idx="1"/>
            </p:cNvCxnSpPr>
            <p:nvPr/>
          </p:nvCxnSpPr>
          <p:spPr>
            <a:xfrm flipV="1">
              <a:off x="4332386" y="1438547"/>
              <a:ext cx="913332" cy="1788578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9BD62A01-7D96-DE75-D96A-96A45822746F}"/>
                </a:ext>
              </a:extLst>
            </p:cNvPr>
            <p:cNvCxnSpPr>
              <a:cxnSpLocks/>
              <a:stCxn id="2" idx="6"/>
              <a:endCxn id="25" idx="1"/>
            </p:cNvCxnSpPr>
            <p:nvPr/>
          </p:nvCxnSpPr>
          <p:spPr>
            <a:xfrm>
              <a:off x="4332386" y="3227125"/>
              <a:ext cx="913332" cy="1788578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5525BB-EBE1-F617-FED8-C8820EBD9D29}"/>
                </a:ext>
              </a:extLst>
            </p:cNvPr>
            <p:cNvSpPr/>
            <p:nvPr/>
          </p:nvSpPr>
          <p:spPr>
            <a:xfrm>
              <a:off x="-688761" y="2541325"/>
              <a:ext cx="27432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Speed Setpoint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0B4E97-19B6-B371-085F-60CEEC2AC0C2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>
              <a:off x="2054439" y="3227125"/>
              <a:ext cx="90634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2AA6D6A-381C-D94C-9A62-AEE49D593453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rot="10800000" flipV="1">
              <a:off x="3646586" y="3233475"/>
              <a:ext cx="8474926" cy="679450"/>
            </a:xfrm>
            <a:prstGeom prst="bentConnector4">
              <a:avLst>
                <a:gd name="adj1" fmla="val 998"/>
                <a:gd name="adj2" fmla="val 38972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5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5B4B0FA-FF6E-6914-BFD1-43B634B1F4C5}"/>
              </a:ext>
            </a:extLst>
          </p:cNvPr>
          <p:cNvGrpSpPr/>
          <p:nvPr/>
        </p:nvGrpSpPr>
        <p:grpSpPr>
          <a:xfrm>
            <a:off x="-1432815" y="934599"/>
            <a:ext cx="14851424" cy="4572344"/>
            <a:chOff x="-1432815" y="934599"/>
            <a:chExt cx="14851424" cy="457234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FF508B7-CF35-084F-9190-663A9FE64A42}"/>
                </a:ext>
              </a:extLst>
            </p:cNvPr>
            <p:cNvGrpSpPr/>
            <p:nvPr/>
          </p:nvGrpSpPr>
          <p:grpSpPr>
            <a:xfrm>
              <a:off x="-1432815" y="934599"/>
              <a:ext cx="14851424" cy="4572344"/>
              <a:chOff x="-184783" y="-117862"/>
              <a:chExt cx="14851424" cy="45723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0ABB3A-0174-F35C-571B-3DCCEA7356FA}"/>
                  </a:ext>
                </a:extLst>
              </p:cNvPr>
              <p:cNvGrpSpPr/>
              <p:nvPr/>
            </p:nvGrpSpPr>
            <p:grpSpPr>
              <a:xfrm>
                <a:off x="5758415" y="1482342"/>
                <a:ext cx="1371600" cy="1371600"/>
                <a:chOff x="2614961" y="2057400"/>
                <a:chExt cx="1371600" cy="1371600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467FD1-DC70-9033-839D-C4C88E01E95A}"/>
                    </a:ext>
                  </a:extLst>
                </p:cNvPr>
                <p:cNvSpPr txBox="1"/>
                <p:nvPr/>
              </p:nvSpPr>
              <p:spPr>
                <a:xfrm>
                  <a:off x="2614961" y="2057400"/>
                  <a:ext cx="669074" cy="137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+</a:t>
                  </a:r>
                </a:p>
              </p:txBody>
            </p:sp>
            <p:sp>
              <p:nvSpPr>
                <p:cNvPr id="2" name="Flowchart: Summing Junction 1">
                  <a:extLst>
                    <a:ext uri="{FF2B5EF4-FFF2-40B4-BE49-F238E27FC236}">
                      <a16:creationId xmlns:a16="http://schemas.microsoft.com/office/drawing/2014/main" id="{3546AABE-7346-FB05-DE90-E5FB452448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4961" y="2057400"/>
                  <a:ext cx="1371600" cy="1371600"/>
                </a:xfrm>
                <a:prstGeom prst="flowChartSummingJunction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B9585B-A3CF-0D88-EDD4-53805AAA2764}"/>
                    </a:ext>
                  </a:extLst>
                </p:cNvPr>
                <p:cNvSpPr txBox="1"/>
                <p:nvPr/>
              </p:nvSpPr>
              <p:spPr>
                <a:xfrm>
                  <a:off x="2982950" y="2743200"/>
                  <a:ext cx="669074" cy="68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-</a:t>
                  </a: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E39702-7379-099D-9F6C-D4317F5023C5}"/>
                  </a:ext>
                </a:extLst>
              </p:cNvPr>
              <p:cNvSpPr/>
              <p:nvPr/>
            </p:nvSpPr>
            <p:spPr>
              <a:xfrm>
                <a:off x="8045043" y="-117862"/>
                <a:ext cx="1371600" cy="13716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P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2426E3B-3DF0-4FCD-E124-41AF7D8271EF}"/>
                  </a:ext>
                </a:extLst>
              </p:cNvPr>
              <p:cNvGrpSpPr/>
              <p:nvPr/>
            </p:nvGrpSpPr>
            <p:grpSpPr>
              <a:xfrm>
                <a:off x="9641158" y="1489412"/>
                <a:ext cx="5025483" cy="1371600"/>
                <a:chOff x="3609278" y="2546713"/>
                <a:chExt cx="5025483" cy="13716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09816BC-7C26-C7ED-6007-4BC80E36D821}"/>
                    </a:ext>
                  </a:extLst>
                </p:cNvPr>
                <p:cNvSpPr/>
                <p:nvPr/>
              </p:nvSpPr>
              <p:spPr>
                <a:xfrm>
                  <a:off x="5891561" y="2546713"/>
                  <a:ext cx="1828800" cy="1371600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Lato" panose="020F0502020204030203" pitchFamily="34" charset="0"/>
                      <a:ea typeface="MesloLGS NF" panose="020B0609030804020204" pitchFamily="50" charset="0"/>
                      <a:cs typeface="MesloLGS NF" panose="020B0609030804020204" pitchFamily="50" charset="0"/>
                    </a:rPr>
                    <a:t>Process</a:t>
                  </a: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F56D59A-89C6-A6BB-5F9C-2A0AB98B8D7F}"/>
                    </a:ext>
                  </a:extLst>
                </p:cNvPr>
                <p:cNvGrpSpPr/>
                <p:nvPr/>
              </p:nvGrpSpPr>
              <p:grpSpPr>
                <a:xfrm>
                  <a:off x="3609278" y="2546713"/>
                  <a:ext cx="1371600" cy="1371600"/>
                  <a:chOff x="5153722" y="3086100"/>
                  <a:chExt cx="1371600" cy="137160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61CA9E64-BF47-E164-E638-DC727CF88F30}"/>
                      </a:ext>
                    </a:extLst>
                  </p:cNvPr>
                  <p:cNvGrpSpPr/>
                  <p:nvPr/>
                </p:nvGrpSpPr>
                <p:grpSpPr>
                  <a:xfrm>
                    <a:off x="5153722" y="3086100"/>
                    <a:ext cx="1371600" cy="1371600"/>
                    <a:chOff x="2614961" y="2057400"/>
                    <a:chExt cx="1371600" cy="1371600"/>
                  </a:xfrm>
                </p:grpSpPr>
                <p:sp>
                  <p:nvSpPr>
                    <p:cNvPr id="11" name="Flowchart: Summing Junction 10">
                      <a:extLst>
                        <a:ext uri="{FF2B5EF4-FFF2-40B4-BE49-F238E27FC236}">
                          <a16:creationId xmlns:a16="http://schemas.microsoft.com/office/drawing/2014/main" id="{74A0E031-50A7-77A5-D194-D604F7DF66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14961" y="2057400"/>
                      <a:ext cx="1371600" cy="1371600"/>
                    </a:xfrm>
                    <a:prstGeom prst="flowChartSummingJunction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6599576-3B2D-03DD-1AF4-8973D1AD92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8718" y="2743200"/>
                      <a:ext cx="559420" cy="685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latin typeface="Lato" panose="020F0502020204030203" pitchFamily="34" charset="0"/>
                          <a:ea typeface="MesloLGS NF" panose="020B0609030804020204" pitchFamily="50" charset="0"/>
                          <a:cs typeface="MesloLGS NF" panose="020B0609030804020204" pitchFamily="50" charset="0"/>
                        </a:rPr>
                        <a:t>+</a:t>
                      </a:r>
                    </a:p>
                  </p:txBody>
                </p:sp>
              </p:grp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5F9C7C4-5EC9-0EE0-EA84-F0618CF096B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6843" y="3088554"/>
                    <a:ext cx="669074" cy="685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latin typeface="Lato" panose="020F0502020204030203" pitchFamily="34" charset="0"/>
                        <a:ea typeface="MesloLGS NF" panose="020B0609030804020204" pitchFamily="50" charset="0"/>
                        <a:cs typeface="MesloLGS NF" panose="020B0609030804020204" pitchFamily="50" charset="0"/>
                      </a:rPr>
                      <a:t>+</a:t>
                    </a:r>
                  </a:p>
                </p:txBody>
              </p: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B5C15D9-4388-F4A4-3DB9-BC991C5FFA03}"/>
                    </a:ext>
                  </a:extLst>
                </p:cNvPr>
                <p:cNvCxnSpPr>
                  <a:cxnSpLocks/>
                  <a:stCxn id="11" idx="6"/>
                  <a:endCxn id="8" idx="1"/>
                </p:cNvCxnSpPr>
                <p:nvPr/>
              </p:nvCxnSpPr>
              <p:spPr>
                <a:xfrm>
                  <a:off x="4980878" y="3232513"/>
                  <a:ext cx="91068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6B5A6F2-7DDA-ED01-4F7E-9C33748801D4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>
                  <a:off x="7720361" y="3232513"/>
                  <a:ext cx="914400" cy="2454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843BD38-8D14-73DA-CDC7-B283FE6DC816}"/>
                  </a:ext>
                </a:extLst>
              </p:cNvPr>
              <p:cNvSpPr/>
              <p:nvPr/>
            </p:nvSpPr>
            <p:spPr>
              <a:xfrm>
                <a:off x="8045043" y="3082882"/>
                <a:ext cx="1371600" cy="13716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D</a:t>
                </a:r>
              </a:p>
            </p:txBody>
          </p: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0C820008-7271-E819-80F9-1237B652F8F8}"/>
                  </a:ext>
                </a:extLst>
              </p:cNvPr>
              <p:cNvCxnSpPr>
                <a:stCxn id="9" idx="3"/>
                <a:endCxn id="14" idx="0"/>
              </p:cNvCxnSpPr>
              <p:nvPr/>
            </p:nvCxnSpPr>
            <p:spPr>
              <a:xfrm>
                <a:off x="9416643" y="567938"/>
                <a:ext cx="912173" cy="923928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10AE238F-DBC0-F724-4E56-2EC5885E0FB0}"/>
                  </a:ext>
                </a:extLst>
              </p:cNvPr>
              <p:cNvCxnSpPr>
                <a:cxnSpLocks/>
                <a:stCxn id="25" idx="3"/>
                <a:endCxn id="12" idx="2"/>
              </p:cNvCxnSpPr>
              <p:nvPr/>
            </p:nvCxnSpPr>
            <p:spPr>
              <a:xfrm flipV="1">
                <a:off x="9416643" y="2861012"/>
                <a:ext cx="917982" cy="907670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3FD61691-BB21-FD0B-7288-95840DF7E829}"/>
                  </a:ext>
                </a:extLst>
              </p:cNvPr>
              <p:cNvCxnSpPr>
                <a:cxnSpLocks/>
                <a:stCxn id="2" idx="6"/>
                <a:endCxn id="9" idx="1"/>
              </p:cNvCxnSpPr>
              <p:nvPr/>
            </p:nvCxnSpPr>
            <p:spPr>
              <a:xfrm flipV="1">
                <a:off x="7130015" y="567938"/>
                <a:ext cx="915028" cy="1600204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9BD62A01-7D96-DE75-D96A-96A45822746F}"/>
                  </a:ext>
                </a:extLst>
              </p:cNvPr>
              <p:cNvCxnSpPr>
                <a:cxnSpLocks/>
                <a:stCxn id="2" idx="6"/>
                <a:endCxn id="25" idx="1"/>
              </p:cNvCxnSpPr>
              <p:nvPr/>
            </p:nvCxnSpPr>
            <p:spPr>
              <a:xfrm>
                <a:off x="7130015" y="2168142"/>
                <a:ext cx="915028" cy="1600540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85525BB-EBE1-F617-FED8-C8820EBD9D29}"/>
                  </a:ext>
                </a:extLst>
              </p:cNvPr>
              <p:cNvSpPr/>
              <p:nvPr/>
            </p:nvSpPr>
            <p:spPr>
              <a:xfrm>
                <a:off x="2101217" y="1482342"/>
                <a:ext cx="2743200" cy="13716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Lato" panose="020F0502020204030203" pitchFamily="34" charset="0"/>
                    <a:ea typeface="MesloLGS NF" panose="020B0609030804020204" pitchFamily="50" charset="0"/>
                    <a:cs typeface="MesloLGS NF" panose="020B0609030804020204" pitchFamily="50" charset="0"/>
                  </a:rPr>
                  <a:t>Linearly-Varying Height Setpoint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90B4E97-19B6-B371-085F-60CEEC2AC0C2}"/>
                  </a:ext>
                </a:extLst>
              </p:cNvPr>
              <p:cNvCxnSpPr>
                <a:cxnSpLocks/>
                <a:stCxn id="61" idx="3"/>
                <a:endCxn id="2" idx="2"/>
              </p:cNvCxnSpPr>
              <p:nvPr/>
            </p:nvCxnSpPr>
            <p:spPr>
              <a:xfrm>
                <a:off x="4844417" y="2168142"/>
                <a:ext cx="91399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id="{02AA6D6A-381C-D94C-9A62-AEE49D593453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rot="10800000" flipV="1">
                <a:off x="6460942" y="2175210"/>
                <a:ext cx="7715119" cy="678731"/>
              </a:xfrm>
              <a:prstGeom prst="bentConnector4">
                <a:avLst>
                  <a:gd name="adj1" fmla="val -70"/>
                  <a:gd name="adj2" fmla="val 353818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F36F20-FE80-CC2E-F4E7-81EFB19C3FB2}"/>
                  </a:ext>
                </a:extLst>
              </p:cNvPr>
              <p:cNvSpPr/>
              <p:nvPr/>
            </p:nvSpPr>
            <p:spPr>
              <a:xfrm>
                <a:off x="-184783" y="1482342"/>
                <a:ext cx="1371600" cy="137160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1AF0D1C-90B1-A62B-7D7B-98443A28681A}"/>
                  </a:ext>
                </a:extLst>
              </p:cNvPr>
              <p:cNvCxnSpPr>
                <a:cxnSpLocks/>
                <a:stCxn id="36" idx="3"/>
                <a:endCxn id="61" idx="1"/>
              </p:cNvCxnSpPr>
              <p:nvPr/>
            </p:nvCxnSpPr>
            <p:spPr>
              <a:xfrm>
                <a:off x="1186817" y="2168142"/>
                <a:ext cx="9144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30D9AC5-3CB5-C487-7C1A-22D27FEAEEEC}"/>
                  </a:ext>
                </a:extLst>
              </p:cNvPr>
              <p:cNvGrpSpPr/>
              <p:nvPr/>
            </p:nvGrpSpPr>
            <p:grpSpPr>
              <a:xfrm>
                <a:off x="-70483" y="1596642"/>
                <a:ext cx="1143000" cy="1143000"/>
                <a:chOff x="3233854" y="4516941"/>
                <a:chExt cx="1143000" cy="114300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42CA643-932C-8C43-E0E8-1F515CDA81CF}"/>
                    </a:ext>
                  </a:extLst>
                </p:cNvPr>
                <p:cNvGrpSpPr/>
                <p:nvPr/>
              </p:nvGrpSpPr>
              <p:grpSpPr>
                <a:xfrm>
                  <a:off x="3233854" y="4516941"/>
                  <a:ext cx="1143000" cy="1143000"/>
                  <a:chOff x="3233854" y="4516941"/>
                  <a:chExt cx="1143000" cy="1143000"/>
                </a:xfrm>
              </p:grpSpPr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F77721E7-0D21-7C81-D547-93D695E191E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33854" y="4516941"/>
                    <a:ext cx="0" cy="114300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A1C81CFC-FFBB-3D4A-08C3-615A6D135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3854" y="5659941"/>
                    <a:ext cx="1143000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479F29C-BB64-F84B-B091-7F927AD07A3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233854" y="4516941"/>
                  <a:ext cx="1143000" cy="1143000"/>
                </a:xfrm>
                <a:prstGeom prst="line">
                  <a:avLst/>
                </a:prstGeom>
                <a:ln w="31750">
                  <a:solidFill>
                    <a:srgbClr val="799ED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F783FC-395C-3381-294B-7CB0C16CD9AA}"/>
                </a:ext>
              </a:extLst>
            </p:cNvPr>
            <p:cNvSpPr txBox="1"/>
            <p:nvPr/>
          </p:nvSpPr>
          <p:spPr>
            <a:xfrm>
              <a:off x="8407994" y="2989767"/>
              <a:ext cx="6690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+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02E0B-1FF9-40B7-81A7-DEB437F59BAC}"/>
                </a:ext>
              </a:extLst>
            </p:cNvPr>
            <p:cNvSpPr/>
            <p:nvPr/>
          </p:nvSpPr>
          <p:spPr>
            <a:xfrm>
              <a:off x="6798869" y="2541870"/>
              <a:ext cx="1371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Lato" panose="020F0502020204030203" pitchFamily="34" charset="0"/>
                  <a:ea typeface="MesloLGS NF" panose="020B0609030804020204" pitchFamily="50" charset="0"/>
                  <a:cs typeface="MesloLGS NF" panose="020B0609030804020204" pitchFamily="50" charset="0"/>
                </a:rPr>
                <a:t>I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D073A1-D302-ECA1-7771-CAF98074F391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>
              <a:off x="8170469" y="3227670"/>
              <a:ext cx="222657" cy="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5A7FBD-98E5-2D85-F2CB-7E280E7C51A8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5881983" y="3220603"/>
              <a:ext cx="916886" cy="7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94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85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Lee</dc:creator>
  <cp:lastModifiedBy>Jonathan Lee</cp:lastModifiedBy>
  <cp:revision>1</cp:revision>
  <dcterms:created xsi:type="dcterms:W3CDTF">2023-02-12T00:22:07Z</dcterms:created>
  <dcterms:modified xsi:type="dcterms:W3CDTF">2023-05-07T22:30:18Z</dcterms:modified>
</cp:coreProperties>
</file>