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48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18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0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6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372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3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88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510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59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96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59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F7D0-AB6B-49D1-A5F4-5867BAC74698}" type="datetimeFigureOut">
              <a:rPr lang="en-NZ" smtClean="0"/>
              <a:t>2/12/2013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9126-194D-410F-B55F-6D49660488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47864" y="4867472"/>
            <a:ext cx="1298240" cy="1260628"/>
            <a:chOff x="3131840" y="4301974"/>
            <a:chExt cx="1298240" cy="1260628"/>
          </a:xfrm>
        </p:grpSpPr>
        <p:sp>
          <p:nvSpPr>
            <p:cNvPr id="24" name="Rectangle 23"/>
            <p:cNvSpPr/>
            <p:nvPr/>
          </p:nvSpPr>
          <p:spPr>
            <a:xfrm>
              <a:off x="3133936" y="4302462"/>
              <a:ext cx="1296144" cy="1260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Simatic</a:t>
              </a:r>
              <a:r>
                <a:rPr lang="en-NZ" dirty="0" smtClean="0"/>
                <a:t> </a:t>
              </a:r>
              <a:r>
                <a:rPr lang="en-NZ" dirty="0" err="1" smtClean="0"/>
                <a:t>Microbox</a:t>
              </a:r>
              <a:endParaRPr lang="en-NZ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31840" y="4302462"/>
              <a:ext cx="4278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8278" y="4301974"/>
              <a:ext cx="4278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35696" y="4866980"/>
            <a:ext cx="1296144" cy="1260140"/>
            <a:chOff x="179512" y="4401108"/>
            <a:chExt cx="1296144" cy="1260140"/>
          </a:xfrm>
        </p:grpSpPr>
        <p:sp>
          <p:nvSpPr>
            <p:cNvPr id="4" name="Rectangle 3"/>
            <p:cNvSpPr/>
            <p:nvPr/>
          </p:nvSpPr>
          <p:spPr>
            <a:xfrm>
              <a:off x="179512" y="4401108"/>
              <a:ext cx="1296144" cy="1260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Wago</a:t>
              </a:r>
              <a:r>
                <a:rPr lang="en-NZ" dirty="0" smtClean="0"/>
                <a:t> </a:t>
              </a:r>
              <a:r>
                <a:rPr lang="en-NZ" dirty="0" err="1" smtClean="0"/>
                <a:t>ethercat</a:t>
              </a:r>
              <a:endParaRPr lang="en-NZ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7800" y="4401108"/>
              <a:ext cx="4278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3854" y="5229200"/>
              <a:ext cx="4278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166631" y="1124744"/>
            <a:ext cx="129614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EK1100 </a:t>
            </a:r>
            <a:r>
              <a:rPr lang="en-NZ" dirty="0" err="1" smtClean="0"/>
              <a:t>ethercat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7161945" y="1124744"/>
            <a:ext cx="4278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7166877" y="1952836"/>
            <a:ext cx="4278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50" name="Group 49"/>
          <p:cNvGrpSpPr/>
          <p:nvPr/>
        </p:nvGrpSpPr>
        <p:grpSpPr>
          <a:xfrm>
            <a:off x="7164288" y="4096825"/>
            <a:ext cx="2016224" cy="1226378"/>
            <a:chOff x="6952456" y="1371820"/>
            <a:chExt cx="2016224" cy="1226378"/>
          </a:xfrm>
        </p:grpSpPr>
        <p:sp>
          <p:nvSpPr>
            <p:cNvPr id="20" name="Rectangle 19"/>
            <p:cNvSpPr/>
            <p:nvPr/>
          </p:nvSpPr>
          <p:spPr>
            <a:xfrm>
              <a:off x="6952456" y="1378248"/>
              <a:ext cx="2016224" cy="121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AX5203 </a:t>
              </a:r>
              <a:r>
                <a:rPr lang="en-NZ" dirty="0" err="1" smtClean="0"/>
                <a:t>Mcontroller</a:t>
              </a:r>
              <a:endParaRPr lang="en-NZ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2456" y="1371820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OUT</a:t>
              </a:r>
              <a:endParaRPr lang="en-NZ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2456" y="2165658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</a:t>
              </a:r>
              <a:endParaRPr lang="en-NZ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787530" y="4016315"/>
            <a:ext cx="2016718" cy="127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CX1020 </a:t>
            </a:r>
            <a:r>
              <a:rPr lang="en-NZ" dirty="0" err="1" smtClean="0"/>
              <a:t>cpu</a:t>
            </a:r>
            <a:endParaRPr lang="en-NZ" dirty="0"/>
          </a:p>
        </p:txBody>
      </p:sp>
      <p:sp>
        <p:nvSpPr>
          <p:cNvPr id="38" name="Rectangle 37"/>
          <p:cNvSpPr/>
          <p:nvPr/>
        </p:nvSpPr>
        <p:spPr>
          <a:xfrm>
            <a:off x="4787530" y="4842565"/>
            <a:ext cx="79800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ETH-N000</a:t>
            </a:r>
            <a:endParaRPr lang="en-NZ" dirty="0"/>
          </a:p>
        </p:txBody>
      </p:sp>
      <p:sp>
        <p:nvSpPr>
          <p:cNvPr id="41" name="Rectangle 40"/>
          <p:cNvSpPr/>
          <p:nvPr/>
        </p:nvSpPr>
        <p:spPr>
          <a:xfrm>
            <a:off x="4782596" y="4020752"/>
            <a:ext cx="2021651" cy="29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psu</a:t>
            </a:r>
            <a:endParaRPr lang="en-NZ" dirty="0"/>
          </a:p>
        </p:txBody>
      </p:sp>
      <p:sp>
        <p:nvSpPr>
          <p:cNvPr id="42" name="Rectangle 41"/>
          <p:cNvSpPr/>
          <p:nvPr/>
        </p:nvSpPr>
        <p:spPr>
          <a:xfrm>
            <a:off x="6015858" y="4858590"/>
            <a:ext cx="7883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ETH-N060</a:t>
            </a:r>
            <a:endParaRPr lang="en-NZ" dirty="0"/>
          </a:p>
        </p:txBody>
      </p:sp>
      <p:grpSp>
        <p:nvGrpSpPr>
          <p:cNvPr id="62" name="Group 61"/>
          <p:cNvGrpSpPr/>
          <p:nvPr/>
        </p:nvGrpSpPr>
        <p:grpSpPr>
          <a:xfrm>
            <a:off x="7164288" y="2634236"/>
            <a:ext cx="2016224" cy="1260632"/>
            <a:chOff x="6732240" y="3319512"/>
            <a:chExt cx="2016224" cy="1260632"/>
          </a:xfrm>
        </p:grpSpPr>
        <p:sp>
          <p:nvSpPr>
            <p:cNvPr id="16" name="Rectangle 15"/>
            <p:cNvSpPr/>
            <p:nvPr/>
          </p:nvSpPr>
          <p:spPr>
            <a:xfrm>
              <a:off x="6732240" y="3319512"/>
              <a:ext cx="2016224" cy="1260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AX5103 </a:t>
              </a:r>
              <a:r>
                <a:rPr lang="en-NZ" dirty="0" err="1" smtClean="0"/>
                <a:t>Mcontroller</a:t>
              </a:r>
              <a:endParaRPr lang="en-NZ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32240" y="3319512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OUT</a:t>
              </a:r>
              <a:endParaRPr lang="en-NZ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32240" y="4148096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</a:t>
              </a:r>
              <a:endParaRPr lang="en-NZ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2920255" y="5045738"/>
            <a:ext cx="576064" cy="22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495800" y="5073848"/>
            <a:ext cx="576064" cy="22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32240" y="5118491"/>
            <a:ext cx="576064" cy="22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444435" y="3756635"/>
            <a:ext cx="0" cy="5193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81312" y="2168860"/>
            <a:ext cx="0" cy="5193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76549" y="413048"/>
            <a:ext cx="1794781" cy="110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2 Chan d-input</a:t>
            </a:r>
            <a:endParaRPr lang="en-NZ" dirty="0"/>
          </a:p>
        </p:txBody>
      </p:sp>
      <p:sp>
        <p:nvSpPr>
          <p:cNvPr id="36" name="Rectangle 35"/>
          <p:cNvSpPr/>
          <p:nvPr/>
        </p:nvSpPr>
        <p:spPr>
          <a:xfrm>
            <a:off x="5076549" y="1706516"/>
            <a:ext cx="1794781" cy="110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  <a:r>
              <a:rPr lang="en-NZ" dirty="0" smtClean="0"/>
              <a:t> Chan d-output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3826025" y="207572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Magnet</a:t>
            </a:r>
            <a:endParaRPr lang="en-NZ" dirty="0"/>
          </a:p>
        </p:txBody>
      </p:sp>
      <p:sp>
        <p:nvSpPr>
          <p:cNvPr id="43" name="Rectangle 42"/>
          <p:cNvSpPr/>
          <p:nvPr/>
        </p:nvSpPr>
        <p:spPr>
          <a:xfrm>
            <a:off x="2992749" y="451148"/>
            <a:ext cx="1794781" cy="35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Intrusion Detect</a:t>
            </a:r>
            <a:endParaRPr lang="en-NZ" dirty="0"/>
          </a:p>
        </p:txBody>
      </p:sp>
      <p:sp>
        <p:nvSpPr>
          <p:cNvPr id="48" name="Rectangle 47"/>
          <p:cNvSpPr/>
          <p:nvPr/>
        </p:nvSpPr>
        <p:spPr>
          <a:xfrm>
            <a:off x="2989051" y="1166948"/>
            <a:ext cx="1794781" cy="35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Intrusion Detect</a:t>
            </a:r>
            <a:endParaRPr lang="en-NZ" dirty="0"/>
          </a:p>
        </p:txBody>
      </p:sp>
      <p:cxnSp>
        <p:nvCxnSpPr>
          <p:cNvPr id="8" name="Straight Arrow Connector 7"/>
          <p:cNvCxnSpPr>
            <a:stCxn id="43" idx="3"/>
          </p:cNvCxnSpPr>
          <p:nvPr/>
        </p:nvCxnSpPr>
        <p:spPr>
          <a:xfrm>
            <a:off x="4787530" y="629072"/>
            <a:ext cx="2843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 flipV="1">
            <a:off x="4783832" y="1340768"/>
            <a:ext cx="292964" cy="4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7504" y="4782928"/>
            <a:ext cx="1507483" cy="5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StepperCont1</a:t>
            </a:r>
            <a:endParaRPr lang="en-NZ" dirty="0"/>
          </a:p>
        </p:txBody>
      </p:sp>
      <p:sp>
        <p:nvSpPr>
          <p:cNvPr id="55" name="Rectangle 54"/>
          <p:cNvSpPr/>
          <p:nvPr/>
        </p:nvSpPr>
        <p:spPr>
          <a:xfrm>
            <a:off x="107504" y="5418137"/>
            <a:ext cx="1507483" cy="5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StepperCont</a:t>
            </a:r>
            <a:r>
              <a:rPr lang="en-NZ" dirty="0" smtClean="0"/>
              <a:t>2</a:t>
            </a:r>
            <a:endParaRPr lang="en-NZ" dirty="0"/>
          </a:p>
        </p:txBody>
      </p:sp>
      <p:sp>
        <p:nvSpPr>
          <p:cNvPr id="56" name="Rectangle 55"/>
          <p:cNvSpPr/>
          <p:nvPr/>
        </p:nvSpPr>
        <p:spPr>
          <a:xfrm>
            <a:off x="118450" y="6126348"/>
            <a:ext cx="1507483" cy="5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StepperCont</a:t>
            </a:r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61" name="Rectangle 60"/>
          <p:cNvSpPr/>
          <p:nvPr/>
        </p:nvSpPr>
        <p:spPr>
          <a:xfrm>
            <a:off x="328213" y="3365376"/>
            <a:ext cx="1794781" cy="110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4 Chan d-input</a:t>
            </a:r>
            <a:endParaRPr lang="en-NZ" dirty="0"/>
          </a:p>
        </p:txBody>
      </p:sp>
      <p:sp>
        <p:nvSpPr>
          <p:cNvPr id="67" name="Rectangle 66"/>
          <p:cNvSpPr/>
          <p:nvPr/>
        </p:nvSpPr>
        <p:spPr>
          <a:xfrm>
            <a:off x="2488453" y="3309056"/>
            <a:ext cx="1794781" cy="110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4 Chan d-output</a:t>
            </a:r>
            <a:endParaRPr lang="en-NZ" dirty="0"/>
          </a:p>
        </p:txBody>
      </p:sp>
      <p:cxnSp>
        <p:nvCxnSpPr>
          <p:cNvPr id="18" name="Straight Arrow Connector 17"/>
          <p:cNvCxnSpPr>
            <a:stCxn id="11" idx="1"/>
            <a:endCxn id="30" idx="3"/>
          </p:cNvCxnSpPr>
          <p:nvPr/>
        </p:nvCxnSpPr>
        <p:spPr>
          <a:xfrm flipH="1" flipV="1">
            <a:off x="6871330" y="966918"/>
            <a:ext cx="295301" cy="787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36" idx="3"/>
          </p:cNvCxnSpPr>
          <p:nvPr/>
        </p:nvCxnSpPr>
        <p:spPr>
          <a:xfrm flipH="1">
            <a:off x="6871330" y="1754814"/>
            <a:ext cx="295301" cy="50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67" idx="2"/>
          </p:cNvCxnSpPr>
          <p:nvPr/>
        </p:nvCxnSpPr>
        <p:spPr>
          <a:xfrm flipV="1">
            <a:off x="2483768" y="4416796"/>
            <a:ext cx="902076" cy="450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61" idx="2"/>
          </p:cNvCxnSpPr>
          <p:nvPr/>
        </p:nvCxnSpPr>
        <p:spPr>
          <a:xfrm flipH="1" flipV="1">
            <a:off x="1225604" y="4473116"/>
            <a:ext cx="1258164" cy="393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1"/>
            <a:endCxn id="51" idx="3"/>
          </p:cNvCxnSpPr>
          <p:nvPr/>
        </p:nvCxnSpPr>
        <p:spPr>
          <a:xfrm flipH="1" flipV="1">
            <a:off x="1614987" y="5059863"/>
            <a:ext cx="220709" cy="4371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" idx="1"/>
            <a:endCxn id="55" idx="3"/>
          </p:cNvCxnSpPr>
          <p:nvPr/>
        </p:nvCxnSpPr>
        <p:spPr>
          <a:xfrm flipH="1">
            <a:off x="1614987" y="5497050"/>
            <a:ext cx="220709" cy="1980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2"/>
            <a:endCxn id="56" idx="3"/>
          </p:cNvCxnSpPr>
          <p:nvPr/>
        </p:nvCxnSpPr>
        <p:spPr>
          <a:xfrm flipH="1">
            <a:off x="1625933" y="6127120"/>
            <a:ext cx="857835" cy="2761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" idx="3"/>
            <a:endCxn id="36" idx="1"/>
          </p:cNvCxnSpPr>
          <p:nvPr/>
        </p:nvCxnSpPr>
        <p:spPr>
          <a:xfrm>
            <a:off x="4740442" y="2260386"/>
            <a:ext cx="3361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8213" y="246063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Nothing?</a:t>
            </a:r>
            <a:endParaRPr lang="en-NZ" dirty="0"/>
          </a:p>
        </p:txBody>
      </p:sp>
      <p:sp>
        <p:nvSpPr>
          <p:cNvPr id="74" name="TextBox 73"/>
          <p:cNvSpPr txBox="1"/>
          <p:nvPr/>
        </p:nvSpPr>
        <p:spPr>
          <a:xfrm>
            <a:off x="1333865" y="24285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Nothing?</a:t>
            </a:r>
            <a:endParaRPr lang="en-NZ" dirty="0"/>
          </a:p>
        </p:txBody>
      </p:sp>
      <p:cxnSp>
        <p:nvCxnSpPr>
          <p:cNvPr id="17" name="Straight Arrow Connector 16"/>
          <p:cNvCxnSpPr>
            <a:stCxn id="61" idx="0"/>
            <a:endCxn id="74" idx="2"/>
          </p:cNvCxnSpPr>
          <p:nvPr/>
        </p:nvCxnSpPr>
        <p:spPr>
          <a:xfrm flipV="1">
            <a:off x="1225604" y="2797872"/>
            <a:ext cx="631001" cy="567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1" idx="0"/>
            <a:endCxn id="72" idx="2"/>
          </p:cNvCxnSpPr>
          <p:nvPr/>
        </p:nvCxnSpPr>
        <p:spPr>
          <a:xfrm flipH="1" flipV="1">
            <a:off x="850953" y="2829962"/>
            <a:ext cx="374651" cy="5354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69724" y="2503554"/>
            <a:ext cx="67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LED’s</a:t>
            </a:r>
            <a:endParaRPr lang="en-NZ" dirty="0"/>
          </a:p>
        </p:txBody>
      </p:sp>
      <p:cxnSp>
        <p:nvCxnSpPr>
          <p:cNvPr id="39" name="Straight Arrow Connector 38"/>
          <p:cNvCxnSpPr>
            <a:stCxn id="67" idx="0"/>
            <a:endCxn id="76" idx="2"/>
          </p:cNvCxnSpPr>
          <p:nvPr/>
        </p:nvCxnSpPr>
        <p:spPr>
          <a:xfrm flipV="1">
            <a:off x="3385844" y="2872886"/>
            <a:ext cx="219389" cy="436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0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2013-11-24T23:04:57Z</dcterms:created>
  <dcterms:modified xsi:type="dcterms:W3CDTF">2013-12-02T00:51:37Z</dcterms:modified>
</cp:coreProperties>
</file>