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41" autoAdjust="0"/>
  </p:normalViewPr>
  <p:slideViewPr>
    <p:cSldViewPr snapToGrid="0">
      <p:cViewPr varScale="1">
        <p:scale>
          <a:sx n="48" d="100"/>
          <a:sy n="48" d="100"/>
        </p:scale>
        <p:origin x="62" y="1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09/08/2023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09/08/2023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2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675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68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27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9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661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69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AD347D-5ACD-4C99-B74B-A9C85AD731AF}" type="datetimeFigureOut">
              <a:rPr lang="es-ES" noProof="0" smtClean="0"/>
              <a:t>09/08/2023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726858-FD70-4A24-86DA-804A14F8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2" descr="Smart City Png Vector, Transparent Png , Transparent Png Image - PNGitem">
            <a:extLst>
              <a:ext uri="{FF2B5EF4-FFF2-40B4-BE49-F238E27FC236}">
                <a16:creationId xmlns:a16="http://schemas.microsoft.com/office/drawing/2014/main" id="{29A4EC42-9992-491C-9CD6-9399A2AA1B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012" y="2846735"/>
            <a:ext cx="3445988" cy="260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1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09/08/2023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726858-FD70-4A24-86DA-804A14F83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2" descr="Smart City Png Vector, Transparent Png , Transparent Png Image - PNGitem">
            <a:extLst>
              <a:ext uri="{FF2B5EF4-FFF2-40B4-BE49-F238E27FC236}">
                <a16:creationId xmlns:a16="http://schemas.microsoft.com/office/drawing/2014/main" id="{29A4EC42-9992-491C-9CD6-9399A2AA1B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012" y="2846735"/>
            <a:ext cx="3445988" cy="260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mart City Icon Png, Transparent Png , Transparent Png Image - PNGitem">
            <a:extLst>
              <a:ext uri="{FF2B5EF4-FFF2-40B4-BE49-F238E27FC236}">
                <a16:creationId xmlns:a16="http://schemas.microsoft.com/office/drawing/2014/main" id="{528F823D-DE80-416F-8DB3-43E8BB56FF0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9" t="5332" r="28355" b="4152"/>
          <a:stretch/>
        </p:blipFill>
        <p:spPr bwMode="auto">
          <a:xfrm>
            <a:off x="10020688" y="2126740"/>
            <a:ext cx="652971" cy="78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966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09/08/2023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401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215" y="527321"/>
            <a:ext cx="10340293" cy="1040870"/>
          </a:xfrm>
        </p:spPr>
        <p:txBody>
          <a:bodyPr rtlCol="0">
            <a:noAutofit/>
          </a:bodyPr>
          <a:lstStyle/>
          <a:p>
            <a:pPr algn="ctr" rtl="0"/>
            <a:r>
              <a:rPr lang="es-E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CONGRESO INTERNACIONAL DE TECNOLOGÍAS DE LA INFORMACIÓN Y COMUNICACIÓN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ES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DDD561-264D-D542-9736-1BFF894F050B}"/>
              </a:ext>
            </a:extLst>
          </p:cNvPr>
          <p:cNvSpPr/>
          <p:nvPr/>
        </p:nvSpPr>
        <p:spPr>
          <a:xfrm>
            <a:off x="958145" y="2486492"/>
            <a:ext cx="8367393" cy="63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Tema: 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es-ES" sz="9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78" y="5896505"/>
            <a:ext cx="1068287" cy="87005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244" y="5100773"/>
            <a:ext cx="2290575" cy="92875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388" y="3294484"/>
            <a:ext cx="1141508" cy="98108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96" y="3261515"/>
            <a:ext cx="1219645" cy="9810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20" y="4209634"/>
            <a:ext cx="1141508" cy="87233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8DDD561-264D-D542-9736-1BFF894F050B}"/>
              </a:ext>
            </a:extLst>
          </p:cNvPr>
          <p:cNvSpPr/>
          <p:nvPr/>
        </p:nvSpPr>
        <p:spPr>
          <a:xfrm>
            <a:off x="1110574" y="3348063"/>
            <a:ext cx="7563192" cy="635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s-ES" sz="24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Autores: </a:t>
            </a:r>
          </a:p>
          <a:p>
            <a:pPr algn="r">
              <a:lnSpc>
                <a:spcPct val="107000"/>
              </a:lnSpc>
              <a:spcAft>
                <a:spcPts val="0"/>
              </a:spcAft>
            </a:pPr>
            <a:endParaRPr lang="es-ES" sz="9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160" y="4242603"/>
            <a:ext cx="1187381" cy="8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491" y="548640"/>
            <a:ext cx="9366070" cy="574766"/>
          </a:xfrm>
          <a:ln>
            <a:solidFill>
              <a:srgbClr val="00B050"/>
            </a:solidFill>
          </a:ln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lang="es-E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5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491" y="548640"/>
            <a:ext cx="9366070" cy="574766"/>
          </a:xfrm>
          <a:ln>
            <a:solidFill>
              <a:srgbClr val="00B050"/>
            </a:solidFill>
          </a:ln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  <a:endParaRPr lang="es-E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491" y="548640"/>
            <a:ext cx="9366070" cy="574766"/>
          </a:xfrm>
          <a:ln>
            <a:solidFill>
              <a:srgbClr val="00B050"/>
            </a:solidFill>
          </a:ln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Desarrollo </a:t>
            </a:r>
            <a:endParaRPr lang="es-E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6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491" y="548640"/>
            <a:ext cx="9366070" cy="574766"/>
          </a:xfrm>
          <a:ln>
            <a:solidFill>
              <a:srgbClr val="00B050"/>
            </a:solidFill>
          </a:ln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Materiales y Métodos </a:t>
            </a:r>
            <a:endParaRPr lang="es-E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9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491" y="548640"/>
            <a:ext cx="9366070" cy="574766"/>
          </a:xfrm>
          <a:ln>
            <a:solidFill>
              <a:srgbClr val="00B050"/>
            </a:solidFill>
          </a:ln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Discusión  </a:t>
            </a:r>
            <a:endParaRPr lang="es-E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7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491" y="548640"/>
            <a:ext cx="9366070" cy="574766"/>
          </a:xfrm>
          <a:ln>
            <a:solidFill>
              <a:srgbClr val="00B050"/>
            </a:solidFill>
          </a:ln>
        </p:spPr>
        <p:txBody>
          <a:bodyPr rtlCol="0">
            <a:noAutofit/>
          </a:bodyPr>
          <a:lstStyle/>
          <a:p>
            <a:pPr algn="ctr" rtl="0"/>
            <a:r>
              <a:rPr lang="es-ES" sz="3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 </a:t>
            </a:r>
            <a:endParaRPr lang="es-E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3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91840" y="2573383"/>
            <a:ext cx="5982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Gracias</a:t>
            </a:r>
            <a:r>
              <a:rPr lang="es-E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355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8828</TotalTime>
  <Words>33</Words>
  <Application>Microsoft Office PowerPoint</Application>
  <PresentationFormat>Panorámica</PresentationFormat>
  <Paragraphs>18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Wingdings 2</vt:lpstr>
      <vt:lpstr>Marco</vt:lpstr>
      <vt:lpstr>II CONGRESO INTERNACIONAL DE TECNOLOGÍAS DE LA INFORMACIÓN Y COMUNICACIÓN </vt:lpstr>
      <vt:lpstr>Introducción </vt:lpstr>
      <vt:lpstr>Objetivo </vt:lpstr>
      <vt:lpstr>Desarrollo </vt:lpstr>
      <vt:lpstr>Materiales y Métodos </vt:lpstr>
      <vt:lpstr>Resultados y Discusión  </vt:lpstr>
      <vt:lpstr>Conclusiones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Ciencia, tecnología e innovación</dc:title>
  <dc:creator>Christian Ruperto Caicedo Plua</dc:creator>
  <cp:lastModifiedBy>Kirenia Maldonado Zuñiga</cp:lastModifiedBy>
  <cp:revision>208</cp:revision>
  <dcterms:created xsi:type="dcterms:W3CDTF">2021-04-10T02:27:00Z</dcterms:created>
  <dcterms:modified xsi:type="dcterms:W3CDTF">2023-08-09T14:17:51Z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