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Plataforma Web para Gestión de Ponencias y Proyectos Innovadores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Carrera de Tecnologías de la Información</a:t>
            </a:r>
          </a:p>
          <a:p>
            <a:r>
              <a:t>Universidad Estatal del Sur de Manabí</a:t>
            </a:r>
          </a:p>
          <a:p>
            <a:r>
              <a:t>Elaborado por: Conforme Tomalá Jonathan Marcelo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Objetivos de la Investigación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Identificar los requerimientos funcionales y no funcionales para el desarrollo de la plataforma.</a:t>
            </a:r>
          </a:p>
          <a:p>
            <a:r>
              <a:t>- Diseñar una plataforma web para el congreso de la carrera.</a:t>
            </a:r>
          </a:p>
          <a:p>
            <a:r>
              <a:t>- Implementar una plataforma interactiva para la gestión y seguimiento de ponencias y proyectos innovadores.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Metodología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Enfoque cuantitativo y descriptivo.</a:t>
            </a:r>
          </a:p>
          <a:p>
            <a:r>
              <a:t>- Métodos: Inductivo-Deductivo, Histórico-Lógico, Revisión Bibliográfica, Análisis y Solución de Problemas.</a:t>
            </a:r>
          </a:p>
          <a:p>
            <a:r>
              <a:t>- Técnicas: Encuestas y análisis estadístico.</a:t>
            </a:r>
          </a:p>
          <a:p>
            <a:r>
              <a:t>- Población: 472 estudiantes. Muestra: 212 estudiantes.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Resultados de Encuestas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Principales dificultades: falta de información clara, problemas de inscripción y envío de ponencias.</a:t>
            </a:r>
          </a:p>
          <a:p>
            <a:r>
              <a:t>- Beneficios de una plataforma web: agilización de procesos, comunicación eficiente, centralización de información.</a:t>
            </a:r>
          </a:p>
          <a:p>
            <a:r>
              <a:t>- Herramientas esenciales: inscripción en línea, chat de asistencia.</a:t>
            </a:r>
          </a:p>
          <a:p>
            <a:r>
              <a:t>- Preferencias de notificación: plataforma web y correo electrónico.</a:t>
            </a:r>
          </a:p>
          <a:p>
            <a:r>
              <a:t>- Funcionalidades deseadas: gestión de ponencias, agenda personalizada, espacio interactivo.</a:t>
            </a:r>
          </a:p>
          <a:p>
            <a:r>
              <a:t>- Aspectos de usabilidad: diseño intuitivo, compatibilidad móvil.</a:t>
            </a:r>
          </a:p>
          <a:p>
            <a:r>
              <a:t>- Uso previo de herramientas digitales: Zoom, Teams, Eventbrite.</a:t>
            </a:r>
          </a:p>
          <a:p>
            <a:r>
              <a:t>- Importancia de soporte técnico y notificaciones automáticas.</a:t>
            </a:r>
          </a:p>
          <a:p>
            <a:r>
              <a:t>- 85% de los encuestados aprueba la implementación de la plataforma web.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Propuesta de la Plataforma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Registro y gestión de ponencias.</a:t>
            </a:r>
          </a:p>
          <a:p>
            <a:r>
              <a:t>- Matriz de evaluación y planificación de proyectos.</a:t>
            </a:r>
          </a:p>
          <a:p>
            <a:r>
              <a:t>- Gestión de ponencias aprobadas y en ejecución.</a:t>
            </a:r>
          </a:p>
          <a:p>
            <a:r>
              <a:t>- Usuarios: Administrador, Docentes, Ponentes.</a:t>
            </a:r>
          </a:p>
          <a:p>
            <a:r>
              <a:t>- Requerimientos técnicos: Windows 10+, 8GB RAM, 1GB libre, acceso a internet.</a:t>
            </a:r>
          </a:p>
          <a:p>
            <a:r>
              <a:t>- Plataforma en la nube para acceso remoto y eficiente.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Necesidad de funcionalidades clave: inscripción en línea, gestión de documentos, notificaciones automáticas, soporte técnico.</a:t>
            </a:r>
          </a:p>
          <a:p>
            <a:r>
              <a:t>- Solución digital justificada por eficiencia y alta aceptación (85%).</a:t>
            </a:r>
          </a:p>
          <a:p>
            <a:r>
              <a:t>- Funcionalidades críticas: confirmaciones automáticas, seguimiento de ponencias, soporte técnico antes, durante y después del evento.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Recomendaciones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Desarrollar plataforma web con diseño intuitivo, responsivo y compatible con móviles.</a:t>
            </a:r>
          </a:p>
          <a:p>
            <a:r>
              <a:t>- Estructurar módulos: gestión de participantes, comunicación, entrega de materiales, seguimiento de actividades.</a:t>
            </a:r>
          </a:p>
          <a:p>
            <a:r>
              <a:t>- Aplicar enfoque iterativo con pruebas de usuario.</a:t>
            </a:r>
          </a:p>
          <a:p>
            <a:r>
              <a:t>- Incluir notificaciones personalizadas y métricas de participación.</a:t>
            </a:r>
          </a:p>
          <a:p>
            <a:r>
              <a:t>- Establecer soporte técnico antes, durante y después del evento.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