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69" r:id="rId3"/>
    <p:sldId id="316" r:id="rId4"/>
    <p:sldId id="270" r:id="rId5"/>
    <p:sldId id="290" r:id="rId6"/>
    <p:sldId id="291" r:id="rId7"/>
    <p:sldId id="319" r:id="rId8"/>
    <p:sldId id="292" r:id="rId9"/>
    <p:sldId id="318" r:id="rId10"/>
    <p:sldId id="315" r:id="rId11"/>
    <p:sldId id="293" r:id="rId12"/>
    <p:sldId id="301" r:id="rId13"/>
    <p:sldId id="310" r:id="rId14"/>
    <p:sldId id="314" r:id="rId15"/>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364" autoAdjust="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6334D4-44DC-4AE5-8C67-31A621B734F0}" type="doc">
      <dgm:prSet loTypeId="urn:microsoft.com/office/officeart/2005/8/layout/radial4" loCatId="relationship" qsTypeId="urn:microsoft.com/office/officeart/2005/8/quickstyle/3d2" qsCatId="3D" csTypeId="urn:microsoft.com/office/officeart/2005/8/colors/accent2_1" csCatId="accent2" phldr="1"/>
      <dgm:spPr/>
      <dgm:t>
        <a:bodyPr/>
        <a:lstStyle/>
        <a:p>
          <a:endParaRPr lang="es-EC"/>
        </a:p>
      </dgm:t>
    </dgm:pt>
    <dgm:pt modelId="{317CE20E-2B25-4D78-8B84-DD8FEBE13773}">
      <dgm:prSet phldrT="[Texto]" custT="1"/>
      <dgm:spPr/>
      <dgm:t>
        <a:bodyPr/>
        <a:lstStyle/>
        <a:p>
          <a:r>
            <a:rPr lang="es-ES" sz="2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INTRODUCCIÓN </a:t>
          </a:r>
          <a:endParaRPr lang="es-EC" sz="2400" dirty="0">
            <a:latin typeface="Times New Roman" panose="02020603050405020304" pitchFamily="18" charset="0"/>
            <a:cs typeface="Times New Roman" panose="02020603050405020304" pitchFamily="18" charset="0"/>
          </a:endParaRPr>
        </a:p>
      </dgm:t>
    </dgm:pt>
    <dgm:pt modelId="{7E80276A-2F6A-4A1E-ADA6-6315AFE9775F}" type="parTrans" cxnId="{3C71AFC9-7830-45BC-989A-6A2E591C0B38}">
      <dgm:prSet/>
      <dgm:spPr/>
      <dgm:t>
        <a:bodyPr/>
        <a:lstStyle/>
        <a:p>
          <a:endParaRPr lang="es-EC">
            <a:latin typeface="Times New Roman" panose="02020603050405020304" pitchFamily="18" charset="0"/>
            <a:cs typeface="Times New Roman" panose="02020603050405020304" pitchFamily="18" charset="0"/>
          </a:endParaRPr>
        </a:p>
      </dgm:t>
    </dgm:pt>
    <dgm:pt modelId="{7D5873C2-2887-43B8-875A-25A347E03217}" type="sibTrans" cxnId="{3C71AFC9-7830-45BC-989A-6A2E591C0B38}">
      <dgm:prSet/>
      <dgm:spPr/>
      <dgm:t>
        <a:bodyPr/>
        <a:lstStyle/>
        <a:p>
          <a:endParaRPr lang="es-EC">
            <a:latin typeface="Times New Roman" panose="02020603050405020304" pitchFamily="18" charset="0"/>
            <a:cs typeface="Times New Roman" panose="02020603050405020304" pitchFamily="18" charset="0"/>
          </a:endParaRPr>
        </a:p>
      </dgm:t>
    </dgm:pt>
    <dgm:pt modelId="{54997550-F51E-48CF-BF4D-82FFCD667CBC}">
      <dgm:prSet phldrT="[Texto]"/>
      <dgm:spPr/>
      <dgm:t>
        <a:bodyPr/>
        <a:lstStyle/>
        <a:p>
          <a:pPr>
            <a:buNone/>
          </a:pPr>
          <a:r>
            <a:rPr lang="es-EC" dirty="0">
              <a:latin typeface="Times New Roman" panose="02020603050405020304" pitchFamily="18" charset="0"/>
              <a:cs typeface="Times New Roman" panose="02020603050405020304" pitchFamily="18" charset="0"/>
            </a:rPr>
            <a:t>En el ámbito educativo, la implementación de tecnologías de la información y la comunicación (TIC) juega un papel crucial en la mejora de la calidad del proceso educativo</a:t>
          </a:r>
        </a:p>
      </dgm:t>
    </dgm:pt>
    <dgm:pt modelId="{57EB18DC-9970-4C9A-8864-C0AE607F2D2F}" type="parTrans" cxnId="{005DDA5F-0FA3-4E0C-AB88-99DB1238DBF8}">
      <dgm:prSet/>
      <dgm:spPr/>
      <dgm:t>
        <a:bodyPr/>
        <a:lstStyle/>
        <a:p>
          <a:endParaRPr lang="es-EC">
            <a:latin typeface="Times New Roman" panose="02020603050405020304" pitchFamily="18" charset="0"/>
            <a:cs typeface="Times New Roman" panose="02020603050405020304" pitchFamily="18" charset="0"/>
          </a:endParaRPr>
        </a:p>
      </dgm:t>
    </dgm:pt>
    <dgm:pt modelId="{6C4E637F-7111-4315-96AA-3621077EEC58}" type="sibTrans" cxnId="{005DDA5F-0FA3-4E0C-AB88-99DB1238DBF8}">
      <dgm:prSet/>
      <dgm:spPr/>
      <dgm:t>
        <a:bodyPr/>
        <a:lstStyle/>
        <a:p>
          <a:endParaRPr lang="es-EC">
            <a:latin typeface="Times New Roman" panose="02020603050405020304" pitchFamily="18" charset="0"/>
            <a:cs typeface="Times New Roman" panose="02020603050405020304" pitchFamily="18" charset="0"/>
          </a:endParaRPr>
        </a:p>
      </dgm:t>
    </dgm:pt>
    <dgm:pt modelId="{27E49DAB-C8CA-43BB-B590-41146E9B6D2B}">
      <dgm:prSet phldrT="[Texto]"/>
      <dgm:spPr/>
      <dgm:t>
        <a:bodyPr/>
        <a:lstStyle/>
        <a:p>
          <a:pPr>
            <a:buNone/>
          </a:pPr>
          <a:r>
            <a:rPr lang="es-EC" dirty="0">
              <a:latin typeface="Times New Roman" panose="02020603050405020304" pitchFamily="18" charset="0"/>
              <a:cs typeface="Times New Roman" panose="02020603050405020304" pitchFamily="18" charset="0"/>
            </a:rPr>
            <a:t>La Carrera de Tecnologías de la Información de la Universidad Estatal del Sur de Manabí (UNESUM) </a:t>
          </a:r>
        </a:p>
      </dgm:t>
    </dgm:pt>
    <dgm:pt modelId="{9711BE35-004A-4950-9995-633734B92099}" type="parTrans" cxnId="{8EBCEF7B-C4D1-4C9C-9AD8-72F2D869A404}">
      <dgm:prSet/>
      <dgm:spPr/>
      <dgm:t>
        <a:bodyPr/>
        <a:lstStyle/>
        <a:p>
          <a:endParaRPr lang="es-EC">
            <a:latin typeface="Times New Roman" panose="02020603050405020304" pitchFamily="18" charset="0"/>
            <a:cs typeface="Times New Roman" panose="02020603050405020304" pitchFamily="18" charset="0"/>
          </a:endParaRPr>
        </a:p>
      </dgm:t>
    </dgm:pt>
    <dgm:pt modelId="{7A94A001-C13F-4D1E-8743-E899D379B4B1}" type="sibTrans" cxnId="{8EBCEF7B-C4D1-4C9C-9AD8-72F2D869A404}">
      <dgm:prSet/>
      <dgm:spPr/>
      <dgm:t>
        <a:bodyPr/>
        <a:lstStyle/>
        <a:p>
          <a:endParaRPr lang="es-EC">
            <a:latin typeface="Times New Roman" panose="02020603050405020304" pitchFamily="18" charset="0"/>
            <a:cs typeface="Times New Roman" panose="02020603050405020304" pitchFamily="18" charset="0"/>
          </a:endParaRPr>
        </a:p>
      </dgm:t>
    </dgm:pt>
    <dgm:pt modelId="{76B17B98-8467-4F5D-989C-761BBB12A48A}">
      <dgm:prSet phldrT="[Texto]"/>
      <dgm:spPr/>
      <dgm:t>
        <a:bodyPr/>
        <a:lstStyle/>
        <a:p>
          <a:pPr>
            <a:buNone/>
          </a:pPr>
          <a:r>
            <a:rPr lang="es-EC" dirty="0">
              <a:latin typeface="Times New Roman" panose="02020603050405020304" pitchFamily="18" charset="0"/>
              <a:cs typeface="Times New Roman" panose="02020603050405020304" pitchFamily="18" charset="0"/>
            </a:rPr>
            <a:t>Actualmente, la sala de profesores enfrenta diversas dificultades relacionadas con la calidad del servicio de red</a:t>
          </a:r>
        </a:p>
      </dgm:t>
    </dgm:pt>
    <dgm:pt modelId="{E90A5E52-1B4F-4D32-8710-2AD4167987B7}" type="parTrans" cxnId="{E4EACD2F-7D5F-4DE7-8ABE-3ED73F30BE49}">
      <dgm:prSet/>
      <dgm:spPr/>
      <dgm:t>
        <a:bodyPr/>
        <a:lstStyle/>
        <a:p>
          <a:endParaRPr lang="es-EC">
            <a:latin typeface="Times New Roman" panose="02020603050405020304" pitchFamily="18" charset="0"/>
            <a:cs typeface="Times New Roman" panose="02020603050405020304" pitchFamily="18" charset="0"/>
          </a:endParaRPr>
        </a:p>
      </dgm:t>
    </dgm:pt>
    <dgm:pt modelId="{B4C101A1-F43B-4E5F-908B-0DAB3030B1E1}" type="sibTrans" cxnId="{E4EACD2F-7D5F-4DE7-8ABE-3ED73F30BE49}">
      <dgm:prSet/>
      <dgm:spPr/>
      <dgm:t>
        <a:bodyPr/>
        <a:lstStyle/>
        <a:p>
          <a:endParaRPr lang="es-EC">
            <a:latin typeface="Times New Roman" panose="02020603050405020304" pitchFamily="18" charset="0"/>
            <a:cs typeface="Times New Roman" panose="02020603050405020304" pitchFamily="18" charset="0"/>
          </a:endParaRPr>
        </a:p>
      </dgm:t>
    </dgm:pt>
    <dgm:pt modelId="{FF6A8358-CA95-4D5E-BA4B-DC6F382B6D38}" type="pres">
      <dgm:prSet presAssocID="{B76334D4-44DC-4AE5-8C67-31A621B734F0}" presName="cycle" presStyleCnt="0">
        <dgm:presLayoutVars>
          <dgm:chMax val="1"/>
          <dgm:dir/>
          <dgm:animLvl val="ctr"/>
          <dgm:resizeHandles val="exact"/>
        </dgm:presLayoutVars>
      </dgm:prSet>
      <dgm:spPr/>
    </dgm:pt>
    <dgm:pt modelId="{4623BE8F-C471-4F92-97AC-96F370507A3E}" type="pres">
      <dgm:prSet presAssocID="{317CE20E-2B25-4D78-8B84-DD8FEBE13773}" presName="centerShape" presStyleLbl="node0" presStyleIdx="0" presStyleCnt="1" custScaleX="140875" custScaleY="52174"/>
      <dgm:spPr/>
    </dgm:pt>
    <dgm:pt modelId="{C200CF62-C519-43A9-9CDB-B615E60F7577}" type="pres">
      <dgm:prSet presAssocID="{57EB18DC-9970-4C9A-8864-C0AE607F2D2F}" presName="parTrans" presStyleLbl="bgSibTrans2D1" presStyleIdx="0" presStyleCnt="3"/>
      <dgm:spPr/>
    </dgm:pt>
    <dgm:pt modelId="{7033215C-FE25-4FD8-96E2-0035BDDF41B3}" type="pres">
      <dgm:prSet presAssocID="{54997550-F51E-48CF-BF4D-82FFCD667CBC}" presName="node" presStyleLbl="node1" presStyleIdx="0" presStyleCnt="3">
        <dgm:presLayoutVars>
          <dgm:bulletEnabled val="1"/>
        </dgm:presLayoutVars>
      </dgm:prSet>
      <dgm:spPr/>
    </dgm:pt>
    <dgm:pt modelId="{68E54271-57C2-418B-91ED-53DB0E241F11}" type="pres">
      <dgm:prSet presAssocID="{9711BE35-004A-4950-9995-633734B92099}" presName="parTrans" presStyleLbl="bgSibTrans2D1" presStyleIdx="1" presStyleCnt="3"/>
      <dgm:spPr/>
    </dgm:pt>
    <dgm:pt modelId="{3855EF02-E602-4B98-8C40-A11FC293B0F9}" type="pres">
      <dgm:prSet presAssocID="{27E49DAB-C8CA-43BB-B590-41146E9B6D2B}" presName="node" presStyleLbl="node1" presStyleIdx="1" presStyleCnt="3">
        <dgm:presLayoutVars>
          <dgm:bulletEnabled val="1"/>
        </dgm:presLayoutVars>
      </dgm:prSet>
      <dgm:spPr/>
    </dgm:pt>
    <dgm:pt modelId="{F2759329-B7EF-48C5-A8DE-8E7F1F974F77}" type="pres">
      <dgm:prSet presAssocID="{E90A5E52-1B4F-4D32-8710-2AD4167987B7}" presName="parTrans" presStyleLbl="bgSibTrans2D1" presStyleIdx="2" presStyleCnt="3"/>
      <dgm:spPr/>
    </dgm:pt>
    <dgm:pt modelId="{90F159B7-E195-402E-8168-80B1915C69CA}" type="pres">
      <dgm:prSet presAssocID="{76B17B98-8467-4F5D-989C-761BBB12A48A}" presName="node" presStyleLbl="node1" presStyleIdx="2" presStyleCnt="3">
        <dgm:presLayoutVars>
          <dgm:bulletEnabled val="1"/>
        </dgm:presLayoutVars>
      </dgm:prSet>
      <dgm:spPr/>
    </dgm:pt>
  </dgm:ptLst>
  <dgm:cxnLst>
    <dgm:cxn modelId="{E4EACD2F-7D5F-4DE7-8ABE-3ED73F30BE49}" srcId="{317CE20E-2B25-4D78-8B84-DD8FEBE13773}" destId="{76B17B98-8467-4F5D-989C-761BBB12A48A}" srcOrd="2" destOrd="0" parTransId="{E90A5E52-1B4F-4D32-8710-2AD4167987B7}" sibTransId="{B4C101A1-F43B-4E5F-908B-0DAB3030B1E1}"/>
    <dgm:cxn modelId="{005DDA5F-0FA3-4E0C-AB88-99DB1238DBF8}" srcId="{317CE20E-2B25-4D78-8B84-DD8FEBE13773}" destId="{54997550-F51E-48CF-BF4D-82FFCD667CBC}" srcOrd="0" destOrd="0" parTransId="{57EB18DC-9970-4C9A-8864-C0AE607F2D2F}" sibTransId="{6C4E637F-7111-4315-96AA-3621077EEC58}"/>
    <dgm:cxn modelId="{8EBCEF7B-C4D1-4C9C-9AD8-72F2D869A404}" srcId="{317CE20E-2B25-4D78-8B84-DD8FEBE13773}" destId="{27E49DAB-C8CA-43BB-B590-41146E9B6D2B}" srcOrd="1" destOrd="0" parTransId="{9711BE35-004A-4950-9995-633734B92099}" sibTransId="{7A94A001-C13F-4D1E-8743-E899D379B4B1}"/>
    <dgm:cxn modelId="{A43C8A90-77B8-4272-8D97-3DB3370F2E99}" type="presOf" srcId="{B76334D4-44DC-4AE5-8C67-31A621B734F0}" destId="{FF6A8358-CA95-4D5E-BA4B-DC6F382B6D38}" srcOrd="0" destOrd="0" presId="urn:microsoft.com/office/officeart/2005/8/layout/radial4"/>
    <dgm:cxn modelId="{DD3D9194-8667-4DD2-8025-1535FD26DD1D}" type="presOf" srcId="{76B17B98-8467-4F5D-989C-761BBB12A48A}" destId="{90F159B7-E195-402E-8168-80B1915C69CA}" srcOrd="0" destOrd="0" presId="urn:microsoft.com/office/officeart/2005/8/layout/radial4"/>
    <dgm:cxn modelId="{2FFCBC9D-59C7-4CBD-8C89-04FF607BF586}" type="presOf" srcId="{57EB18DC-9970-4C9A-8864-C0AE607F2D2F}" destId="{C200CF62-C519-43A9-9CDB-B615E60F7577}" srcOrd="0" destOrd="0" presId="urn:microsoft.com/office/officeart/2005/8/layout/radial4"/>
    <dgm:cxn modelId="{DC1C8E9F-2A2C-402D-A6B8-7A2CA46FC9AF}" type="presOf" srcId="{9711BE35-004A-4950-9995-633734B92099}" destId="{68E54271-57C2-418B-91ED-53DB0E241F11}" srcOrd="0" destOrd="0" presId="urn:microsoft.com/office/officeart/2005/8/layout/radial4"/>
    <dgm:cxn modelId="{DD0E07A2-C5D0-48B1-8A45-6D85CC1B5D6E}" type="presOf" srcId="{54997550-F51E-48CF-BF4D-82FFCD667CBC}" destId="{7033215C-FE25-4FD8-96E2-0035BDDF41B3}" srcOrd="0" destOrd="0" presId="urn:microsoft.com/office/officeart/2005/8/layout/radial4"/>
    <dgm:cxn modelId="{28FA0ABD-7743-41D0-A17A-F6E0CB421CA6}" type="presOf" srcId="{317CE20E-2B25-4D78-8B84-DD8FEBE13773}" destId="{4623BE8F-C471-4F92-97AC-96F370507A3E}" srcOrd="0" destOrd="0" presId="urn:microsoft.com/office/officeart/2005/8/layout/radial4"/>
    <dgm:cxn modelId="{65E877C0-B765-486C-8281-59F44A953FB2}" type="presOf" srcId="{27E49DAB-C8CA-43BB-B590-41146E9B6D2B}" destId="{3855EF02-E602-4B98-8C40-A11FC293B0F9}" srcOrd="0" destOrd="0" presId="urn:microsoft.com/office/officeart/2005/8/layout/radial4"/>
    <dgm:cxn modelId="{3C71AFC9-7830-45BC-989A-6A2E591C0B38}" srcId="{B76334D4-44DC-4AE5-8C67-31A621B734F0}" destId="{317CE20E-2B25-4D78-8B84-DD8FEBE13773}" srcOrd="0" destOrd="0" parTransId="{7E80276A-2F6A-4A1E-ADA6-6315AFE9775F}" sibTransId="{7D5873C2-2887-43B8-875A-25A347E03217}"/>
    <dgm:cxn modelId="{C30512E1-8414-4A98-84EC-84D581F2DAE9}" type="presOf" srcId="{E90A5E52-1B4F-4D32-8710-2AD4167987B7}" destId="{F2759329-B7EF-48C5-A8DE-8E7F1F974F77}" srcOrd="0" destOrd="0" presId="urn:microsoft.com/office/officeart/2005/8/layout/radial4"/>
    <dgm:cxn modelId="{E90E1621-72B6-4F2D-8BD7-6454FF226300}" type="presParOf" srcId="{FF6A8358-CA95-4D5E-BA4B-DC6F382B6D38}" destId="{4623BE8F-C471-4F92-97AC-96F370507A3E}" srcOrd="0" destOrd="0" presId="urn:microsoft.com/office/officeart/2005/8/layout/radial4"/>
    <dgm:cxn modelId="{80D7DF18-9AEF-4A4B-98E7-9F1203D3B86B}" type="presParOf" srcId="{FF6A8358-CA95-4D5E-BA4B-DC6F382B6D38}" destId="{C200CF62-C519-43A9-9CDB-B615E60F7577}" srcOrd="1" destOrd="0" presId="urn:microsoft.com/office/officeart/2005/8/layout/radial4"/>
    <dgm:cxn modelId="{0E038990-7DFA-4D4C-8E22-BD1FBB68AB11}" type="presParOf" srcId="{FF6A8358-CA95-4D5E-BA4B-DC6F382B6D38}" destId="{7033215C-FE25-4FD8-96E2-0035BDDF41B3}" srcOrd="2" destOrd="0" presId="urn:microsoft.com/office/officeart/2005/8/layout/radial4"/>
    <dgm:cxn modelId="{FCF82BD4-3434-407E-BFD9-847218190D32}" type="presParOf" srcId="{FF6A8358-CA95-4D5E-BA4B-DC6F382B6D38}" destId="{68E54271-57C2-418B-91ED-53DB0E241F11}" srcOrd="3" destOrd="0" presId="urn:microsoft.com/office/officeart/2005/8/layout/radial4"/>
    <dgm:cxn modelId="{746291EF-9DE5-42C7-82F4-86C3961D362A}" type="presParOf" srcId="{FF6A8358-CA95-4D5E-BA4B-DC6F382B6D38}" destId="{3855EF02-E602-4B98-8C40-A11FC293B0F9}" srcOrd="4" destOrd="0" presId="urn:microsoft.com/office/officeart/2005/8/layout/radial4"/>
    <dgm:cxn modelId="{0A222D2F-A8B6-4C63-9AE4-67CB4F6A07C7}" type="presParOf" srcId="{FF6A8358-CA95-4D5E-BA4B-DC6F382B6D38}" destId="{F2759329-B7EF-48C5-A8DE-8E7F1F974F77}" srcOrd="5" destOrd="0" presId="urn:microsoft.com/office/officeart/2005/8/layout/radial4"/>
    <dgm:cxn modelId="{3A9D6047-8B77-4F72-9D1B-2ED958D50EFD}" type="presParOf" srcId="{FF6A8358-CA95-4D5E-BA4B-DC6F382B6D38}" destId="{90F159B7-E195-402E-8168-80B1915C69CA}" srcOrd="6" destOrd="0" presId="urn:microsoft.com/office/officeart/2005/8/layout/radial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1" qsCatId="simple" csTypeId="urn:microsoft.com/office/officeart/2005/8/colors/colorful3" csCatId="colorful"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dgm:t>
        <a:bodyPr/>
        <a:lstStyle/>
        <a:p>
          <a:pPr algn="ctr"/>
          <a:r>
            <a:rPr lang="es-EC" sz="1600" b="1" dirty="0"/>
            <a:t>Investigación cualitativa</a:t>
          </a:r>
          <a:endParaRPr lang="es-EC" sz="1600" b="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b="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b="0">
            <a:latin typeface="Times New Roman" panose="02020603050405020304" pitchFamily="18" charset="0"/>
            <a:cs typeface="Times New Roman" panose="02020603050405020304" pitchFamily="18" charset="0"/>
          </a:endParaRPr>
        </a:p>
      </dgm:t>
    </dgm:pt>
    <dgm:pt modelId="{26C7322A-23D2-40D5-B7E2-72FA446924FF}">
      <dgm:prSet phldrT="[Texto]" custT="1">
        <dgm:style>
          <a:lnRef idx="2">
            <a:schemeClr val="dk1"/>
          </a:lnRef>
          <a:fillRef idx="1">
            <a:schemeClr val="lt1"/>
          </a:fillRef>
          <a:effectRef idx="0">
            <a:schemeClr val="dk1"/>
          </a:effectRef>
          <a:fontRef idx="minor">
            <a:schemeClr val="dk1"/>
          </a:fontRef>
        </dgm:style>
      </dgm:prSet>
      <dgm:spPr/>
      <dgm:t>
        <a:bodyPr/>
        <a:lstStyle/>
        <a:p>
          <a:r>
            <a:rPr lang="es-EC" sz="1600" b="1" kern="1200" dirty="0"/>
            <a:t>Investigación cuantitativa</a:t>
          </a:r>
          <a:endParaRPr lang="es-EC" sz="1600" b="0" kern="1200" dirty="0">
            <a:latin typeface="Times New Roman" panose="02020603050405020304" pitchFamily="18" charset="0"/>
            <a:ea typeface="+mn-ea"/>
            <a:cs typeface="Times New Roman" panose="02020603050405020304" pitchFamily="18" charset="0"/>
          </a:endParaRPr>
        </a:p>
      </dgm:t>
    </dgm:pt>
    <dgm:pt modelId="{6AA1B52D-4029-4697-B74C-385CBEFD438E}" type="parTrans" cxnId="{3F113E62-5CD1-495B-94D0-3A800D93B054}">
      <dgm:prSet/>
      <dgm:spPr/>
      <dgm:t>
        <a:bodyPr/>
        <a:lstStyle/>
        <a:p>
          <a:endParaRPr lang="es-EC" sz="1600" b="0">
            <a:latin typeface="Times New Roman" panose="02020603050405020304" pitchFamily="18" charset="0"/>
            <a:cs typeface="Times New Roman" panose="02020603050405020304" pitchFamily="18" charset="0"/>
          </a:endParaRPr>
        </a:p>
      </dgm:t>
    </dgm:pt>
    <dgm:pt modelId="{B63F9CFA-DDDD-41EE-BD1F-AFD71D41FAEA}" type="sibTrans" cxnId="{3F113E62-5CD1-495B-94D0-3A800D93B054}">
      <dgm:prSet custT="1">
        <dgm:style>
          <a:lnRef idx="3">
            <a:schemeClr val="lt1"/>
          </a:lnRef>
          <a:fillRef idx="1">
            <a:schemeClr val="dk1"/>
          </a:fillRef>
          <a:effectRef idx="1">
            <a:schemeClr val="dk1"/>
          </a:effectRef>
          <a:fontRef idx="minor">
            <a:schemeClr val="lt1"/>
          </a:fontRef>
        </dgm:style>
      </dgm:prSet>
      <dgm:spPr/>
      <dgm:t>
        <a:bodyPr/>
        <a:lstStyle/>
        <a:p>
          <a:endParaRPr lang="es-EC" sz="1600" b="0">
            <a:latin typeface="Times New Roman" panose="02020603050405020304" pitchFamily="18" charset="0"/>
            <a:cs typeface="Times New Roman" panose="02020603050405020304" pitchFamily="18" charset="0"/>
          </a:endParaRPr>
        </a:p>
      </dgm:t>
    </dgm:pt>
    <dgm:pt modelId="{39BB8B02-7C3E-4615-B6F0-38E432DD3025}" type="pres">
      <dgm:prSet presAssocID="{19B7A47C-F43C-49E0-9CE6-199B161227A0}" presName="Name0" presStyleCnt="0">
        <dgm:presLayoutVars>
          <dgm:chPref val="3"/>
          <dgm:dir/>
          <dgm:animLvl val="lvl"/>
          <dgm:resizeHandles/>
        </dgm:presLayoutVars>
      </dgm:prSet>
      <dgm:spPr/>
    </dgm:pt>
    <dgm:pt modelId="{0956209B-51D2-4085-86C5-ACBE17EBB5D9}" type="pres">
      <dgm:prSet presAssocID="{AA5BE005-93BE-4B30-838B-ACE9BEEAF9A3}" presName="horFlow" presStyleCnt="0"/>
      <dgm:spPr/>
    </dgm:pt>
    <dgm:pt modelId="{CAD662E7-285C-460D-92B1-10028EDB2329}" type="pres">
      <dgm:prSet presAssocID="{AA5BE005-93BE-4B30-838B-ACE9BEEAF9A3}" presName="bigChev" presStyleLbl="node1" presStyleIdx="0" presStyleCnt="2"/>
      <dgm:spPr/>
    </dgm:pt>
    <dgm:pt modelId="{035C7976-C205-4625-8DBC-BF6F51A336D5}" type="pres">
      <dgm:prSet presAssocID="{AA5BE005-93BE-4B30-838B-ACE9BEEAF9A3}" presName="vSp" presStyleCnt="0"/>
      <dgm:spPr/>
    </dgm:pt>
    <dgm:pt modelId="{6649477A-6274-4ADD-A2FD-F0E1D7AA7CBD}" type="pres">
      <dgm:prSet presAssocID="{26C7322A-23D2-40D5-B7E2-72FA446924FF}" presName="horFlow" presStyleCnt="0"/>
      <dgm:spPr/>
    </dgm:pt>
    <dgm:pt modelId="{0E103F75-971A-4298-AF32-9A68104C7A11}" type="pres">
      <dgm:prSet presAssocID="{26C7322A-23D2-40D5-B7E2-72FA446924FF}" presName="bigChev" presStyleLbl="node1" presStyleIdx="1" presStyleCnt="2"/>
      <dgm:spPr/>
    </dgm:pt>
  </dgm:ptLst>
  <dgm:cxnLst>
    <dgm:cxn modelId="{67799934-EC08-4EC8-A382-59097F8A7076}" srcId="{19B7A47C-F43C-49E0-9CE6-199B161227A0}" destId="{AA5BE005-93BE-4B30-838B-ACE9BEEAF9A3}" srcOrd="0" destOrd="0" parTransId="{8BC95A5F-7856-4E9C-8A8D-98393C5657C8}" sibTransId="{8CB95453-A039-4E64-983A-481D318E3F44}"/>
    <dgm:cxn modelId="{3F113E62-5CD1-495B-94D0-3A800D93B054}" srcId="{19B7A47C-F43C-49E0-9CE6-199B161227A0}" destId="{26C7322A-23D2-40D5-B7E2-72FA446924FF}" srcOrd="1" destOrd="0" parTransId="{6AA1B52D-4029-4697-B74C-385CBEFD438E}" sibTransId="{B63F9CFA-DDDD-41EE-BD1F-AFD71D41FAEA}"/>
    <dgm:cxn modelId="{05F39968-2351-4A22-902F-71AB42EE84DA}" type="presOf" srcId="{26C7322A-23D2-40D5-B7E2-72FA446924FF}" destId="{0E103F75-971A-4298-AF32-9A68104C7A11}" srcOrd="0" destOrd="0" presId="urn:microsoft.com/office/officeart/2005/8/layout/lProcess3"/>
    <dgm:cxn modelId="{0A048B71-8A35-40F7-9670-594C5E5F93B6}" type="presOf" srcId="{AA5BE005-93BE-4B30-838B-ACE9BEEAF9A3}" destId="{CAD662E7-285C-460D-92B1-10028EDB2329}" srcOrd="0" destOrd="0" presId="urn:microsoft.com/office/officeart/2005/8/layout/lProcess3"/>
    <dgm:cxn modelId="{C601F3D0-EB08-41C0-B1C7-0A5830D5197F}" type="presOf" srcId="{19B7A47C-F43C-49E0-9CE6-199B161227A0}" destId="{39BB8B02-7C3E-4615-B6F0-38E432DD3025}" srcOrd="0" destOrd="0" presId="urn:microsoft.com/office/officeart/2005/8/layout/lProcess3"/>
    <dgm:cxn modelId="{124649B6-0716-49D9-9411-98B9735BDD9F}" type="presParOf" srcId="{39BB8B02-7C3E-4615-B6F0-38E432DD3025}" destId="{0956209B-51D2-4085-86C5-ACBE17EBB5D9}" srcOrd="0" destOrd="0" presId="urn:microsoft.com/office/officeart/2005/8/layout/lProcess3"/>
    <dgm:cxn modelId="{07AD5F96-ADE5-4DDE-945C-ED78DAB4CB67}" type="presParOf" srcId="{0956209B-51D2-4085-86C5-ACBE17EBB5D9}" destId="{CAD662E7-285C-460D-92B1-10028EDB2329}" srcOrd="0" destOrd="0" presId="urn:microsoft.com/office/officeart/2005/8/layout/lProcess3"/>
    <dgm:cxn modelId="{20A9FD8E-5B6F-48A6-9EAE-129353B139B1}" type="presParOf" srcId="{39BB8B02-7C3E-4615-B6F0-38E432DD3025}" destId="{035C7976-C205-4625-8DBC-BF6F51A336D5}" srcOrd="1" destOrd="0" presId="urn:microsoft.com/office/officeart/2005/8/layout/lProcess3"/>
    <dgm:cxn modelId="{C1F21536-9EF0-4750-BBC1-E2E0B314A77D}" type="presParOf" srcId="{39BB8B02-7C3E-4615-B6F0-38E432DD3025}" destId="{6649477A-6274-4ADD-A2FD-F0E1D7AA7CBD}" srcOrd="2" destOrd="0" presId="urn:microsoft.com/office/officeart/2005/8/layout/lProcess3"/>
    <dgm:cxn modelId="{64BF1B7C-39F5-41AB-9D5A-556513B8484E}" type="presParOf" srcId="{6649477A-6274-4ADD-A2FD-F0E1D7AA7CBD}" destId="{0E103F75-971A-4298-AF32-9A68104C7A11}"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0_1" csCatId="mainScheme" phldr="1"/>
      <dgm:spPr/>
    </dgm:pt>
    <dgm:pt modelId="{4523CB50-D60D-490E-9EBE-EEB72FA9C962}" type="pres">
      <dgm:prSet presAssocID="{19B7A47C-F43C-49E0-9CE6-199B161227A0}" presName="linearFlow" presStyleCnt="0">
        <dgm:presLayoutVars>
          <dgm:resizeHandles val="exact"/>
        </dgm:presLayoutVars>
      </dgm:prSet>
      <dgm:spPr/>
    </dgm:pt>
  </dgm:ptLst>
  <dgm:cxnLst>
    <dgm:cxn modelId="{EFC03F2F-4B4B-43A1-B1A9-EB88D54FAF9C}" type="presOf" srcId="{19B7A47C-F43C-49E0-9CE6-199B161227A0}" destId="{4523CB50-D60D-490E-9EBE-EEB72FA9C962}" srcOrd="0" destOrd="0" presId="urn:microsoft.com/office/officeart/2005/8/layout/process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1" qsCatId="simple" csTypeId="urn:microsoft.com/office/officeart/2005/8/colors/accent0_1" csCatId="mainScheme" phldr="1"/>
      <dgm:spPr/>
    </dgm:pt>
    <dgm:pt modelId="{AA5BE005-93BE-4B30-838B-ACE9BEEAF9A3}">
      <dgm:prSet phldrT="[Texto]" custT="1">
        <dgm:style>
          <a:lnRef idx="2">
            <a:schemeClr val="dk1"/>
          </a:lnRef>
          <a:fillRef idx="1">
            <a:schemeClr val="lt1"/>
          </a:fillRef>
          <a:effectRef idx="0">
            <a:schemeClr val="dk1"/>
          </a:effectRef>
          <a:fontRef idx="minor">
            <a:schemeClr val="dk1"/>
          </a:fontRef>
        </dgm:style>
      </dgm:prSet>
      <dgm:spPr/>
      <dgm:t>
        <a:bodyPr/>
        <a:lstStyle/>
        <a:p>
          <a:r>
            <a:rPr lang="es-EC" sz="2000" b="1" dirty="0"/>
            <a:t>Entrevistas cualitativas</a:t>
          </a:r>
          <a:endParaRPr lang="es-EC" sz="16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tyle>
          <a:lnRef idx="3">
            <a:schemeClr val="lt1"/>
          </a:lnRef>
          <a:fillRef idx="1">
            <a:schemeClr val="dk1"/>
          </a:fillRef>
          <a:effectRef idx="1">
            <a:schemeClr val="dk1"/>
          </a:effectRef>
          <a:fontRef idx="minor">
            <a:schemeClr val="lt1"/>
          </a:fontRef>
        </dgm:style>
      </dgm:prSet>
      <dgm:spPr/>
      <dgm:t>
        <a:bodyPr/>
        <a:lstStyle/>
        <a:p>
          <a:endParaRPr lang="es-EC" sz="1600">
            <a:latin typeface="Times New Roman" panose="02020603050405020304" pitchFamily="18" charset="0"/>
            <a:cs typeface="Times New Roman" panose="02020603050405020304" pitchFamily="18" charset="0"/>
          </a:endParaRPr>
        </a:p>
      </dgm:t>
    </dgm:pt>
    <dgm:pt modelId="{1B275F80-9ADC-4749-ABA2-DA62D89B2D45}" type="pres">
      <dgm:prSet presAssocID="{19B7A47C-F43C-49E0-9CE6-199B161227A0}" presName="Name0" presStyleCnt="0">
        <dgm:presLayoutVars>
          <dgm:chPref val="3"/>
          <dgm:dir/>
          <dgm:animLvl val="lvl"/>
          <dgm:resizeHandles/>
        </dgm:presLayoutVars>
      </dgm:prSet>
      <dgm:spPr/>
    </dgm:pt>
    <dgm:pt modelId="{9E796C45-195A-4CB8-893C-2FCC70045449}" type="pres">
      <dgm:prSet presAssocID="{AA5BE005-93BE-4B30-838B-ACE9BEEAF9A3}" presName="horFlow" presStyleCnt="0"/>
      <dgm:spPr/>
    </dgm:pt>
    <dgm:pt modelId="{13540649-023E-4CAE-8826-39B14C01F2F8}" type="pres">
      <dgm:prSet presAssocID="{AA5BE005-93BE-4B30-838B-ACE9BEEAF9A3}" presName="bigChev" presStyleLbl="node1" presStyleIdx="0" presStyleCnt="1" custScaleX="359864" custScaleY="100074" custLinFactX="67153" custLinFactNeighborX="100000" custLinFactNeighborY="-2798"/>
      <dgm:spPr/>
    </dgm:pt>
  </dgm:ptLst>
  <dgm:cxnLst>
    <dgm:cxn modelId="{67799934-EC08-4EC8-A382-59097F8A7076}" srcId="{19B7A47C-F43C-49E0-9CE6-199B161227A0}" destId="{AA5BE005-93BE-4B30-838B-ACE9BEEAF9A3}" srcOrd="0" destOrd="0" parTransId="{8BC95A5F-7856-4E9C-8A8D-98393C5657C8}" sibTransId="{8CB95453-A039-4E64-983A-481D318E3F44}"/>
    <dgm:cxn modelId="{7830493A-57E9-445A-BF31-CF86141530BE}" type="presOf" srcId="{19B7A47C-F43C-49E0-9CE6-199B161227A0}" destId="{1B275F80-9ADC-4749-ABA2-DA62D89B2D45}" srcOrd="0" destOrd="0" presId="urn:microsoft.com/office/officeart/2005/8/layout/lProcess3"/>
    <dgm:cxn modelId="{186243B4-AF0D-4249-A79D-B21DCF0CCE87}" type="presOf" srcId="{AA5BE005-93BE-4B30-838B-ACE9BEEAF9A3}" destId="{13540649-023E-4CAE-8826-39B14C01F2F8}" srcOrd="0" destOrd="0" presId="urn:microsoft.com/office/officeart/2005/8/layout/lProcess3"/>
    <dgm:cxn modelId="{E74FCF44-8448-47FF-81ED-83BCBB00997C}" type="presParOf" srcId="{1B275F80-9ADC-4749-ABA2-DA62D89B2D45}" destId="{9E796C45-195A-4CB8-893C-2FCC70045449}" srcOrd="0" destOrd="0" presId="urn:microsoft.com/office/officeart/2005/8/layout/lProcess3"/>
    <dgm:cxn modelId="{8F017A6D-A26B-4354-B4BC-0F0AFAECFE93}" type="presParOf" srcId="{9E796C45-195A-4CB8-893C-2FCC70045449}" destId="{13540649-023E-4CAE-8826-39B14C01F2F8}" srcOrd="0" destOrd="0" presId="urn:microsoft.com/office/officeart/2005/8/layout/lProcess3"/>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4" qsCatId="simple" csTypeId="urn:microsoft.com/office/officeart/2005/8/colors/colorful4" csCatId="colorful" phldr="1"/>
      <dgm:spPr/>
      <dgm:t>
        <a:bodyPr/>
        <a:lstStyle/>
        <a:p>
          <a:endParaRPr lang="es-MX"/>
        </a:p>
      </dgm:t>
    </dgm:pt>
    <dgm:pt modelId="{AA5BE005-93BE-4B30-838B-ACE9BEEAF9A3}">
      <dgm:prSet phldrT="[Texto]" custT="1"/>
      <dgm:spPr/>
      <dgm:t>
        <a:bodyPr/>
        <a:lstStyle/>
        <a:p>
          <a:r>
            <a:rPr lang="es-EC" sz="1600">
              <a:solidFill>
                <a:schemeClr val="tx1"/>
              </a:solidFill>
            </a:rPr>
            <a:t>La implementación de la nueva infraestructura de red en la sala de profesores permitirá una conectividad estable y eficiente, optimizando las actividades académicas y administrativas.</a:t>
          </a:r>
          <a:endParaRPr lang="es-EC" sz="1600" dirty="0">
            <a:solidFill>
              <a:schemeClr val="tx1"/>
            </a:solidFill>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3E07A17C-0590-4AF8-82F2-94563E3DF640}">
      <dgm:prSet phldrT="[Texto]" custT="1"/>
      <dgm:spPr/>
      <dgm:t>
        <a:bodyPr/>
        <a:lstStyle/>
        <a:p>
          <a:r>
            <a:rPr lang="es-EC" sz="1600">
              <a:solidFill>
                <a:schemeClr val="tx1"/>
              </a:solidFill>
            </a:rPr>
            <a:t>La modernización de los equipos y la configuración de una red segura garantizará un mejor aprovechamiento de los recursos tecnológicos.</a:t>
          </a:r>
          <a:endParaRPr lang="es-EC" sz="1600" dirty="0">
            <a:solidFill>
              <a:schemeClr val="tx1"/>
            </a:solidFill>
            <a:latin typeface="Times New Roman" panose="02020603050405020304" pitchFamily="18" charset="0"/>
            <a:cs typeface="Times New Roman" panose="02020603050405020304" pitchFamily="18" charset="0"/>
          </a:endParaRPr>
        </a:p>
      </dgm:t>
    </dgm:pt>
    <dgm:pt modelId="{ECC691E5-0C0F-45A2-AE30-D5C9E1EF7BEE}" type="parTrans" cxnId="{FEF8823A-8A4B-4E4A-AB47-D58F105A06BB}">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0ABB99D4-F4BE-4A40-B632-102C80CAC4BA}">
      <dgm:prSet phldrT="[Texto]" custT="1"/>
      <dgm:spPr/>
      <dgm:t>
        <a:bodyPr/>
        <a:lstStyle/>
        <a:p>
          <a:r>
            <a:rPr lang="es-EC" sz="1600">
              <a:solidFill>
                <a:schemeClr val="tx1"/>
              </a:solidFill>
            </a:rPr>
            <a:t>La capacitación del personal docente contribuirá a un uso más eficiente de las herramientas digitales, reduciendo fallos y mejorando la productividad.</a:t>
          </a:r>
          <a:endParaRPr lang="es-EC" sz="1600" dirty="0">
            <a:solidFill>
              <a:schemeClr val="tx1"/>
            </a:solidFill>
            <a:latin typeface="Times New Roman" panose="02020603050405020304" pitchFamily="18" charset="0"/>
            <a:cs typeface="Times New Roman" panose="02020603050405020304" pitchFamily="18" charset="0"/>
          </a:endParaRPr>
        </a:p>
      </dgm:t>
    </dgm:pt>
    <dgm:pt modelId="{68AEE36A-4658-4F20-805E-CFDC10CA5BEC}" type="parTrans" cxnId="{310D4A9B-8125-4B14-AD65-C9C77B533D64}">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DD37F97F-E41C-4308-90E9-BC3E2E35456F}" type="pres">
      <dgm:prSet presAssocID="{19B7A47C-F43C-49E0-9CE6-199B161227A0}" presName="Name0" presStyleCnt="0">
        <dgm:presLayoutVars>
          <dgm:chPref val="3"/>
          <dgm:dir/>
          <dgm:animLvl val="lvl"/>
          <dgm:resizeHandles/>
        </dgm:presLayoutVars>
      </dgm:prSet>
      <dgm:spPr/>
    </dgm:pt>
    <dgm:pt modelId="{3C2CDD5A-00D5-43BC-B7F0-46F5B97D4D34}" type="pres">
      <dgm:prSet presAssocID="{AA5BE005-93BE-4B30-838B-ACE9BEEAF9A3}" presName="horFlow" presStyleCnt="0"/>
      <dgm:spPr/>
    </dgm:pt>
    <dgm:pt modelId="{01FF5F10-8324-4D40-9A7A-AA73D2932764}" type="pres">
      <dgm:prSet presAssocID="{AA5BE005-93BE-4B30-838B-ACE9BEEAF9A3}" presName="bigChev" presStyleLbl="node1" presStyleIdx="0" presStyleCnt="3" custScaleX="156883"/>
      <dgm:spPr/>
    </dgm:pt>
    <dgm:pt modelId="{AAEB7B3F-9542-4FD4-95C5-6CBC0D946B62}" type="pres">
      <dgm:prSet presAssocID="{AA5BE005-93BE-4B30-838B-ACE9BEEAF9A3}" presName="vSp" presStyleCnt="0"/>
      <dgm:spPr/>
    </dgm:pt>
    <dgm:pt modelId="{CE2BD938-72E0-494E-9FB6-01E935E62A14}" type="pres">
      <dgm:prSet presAssocID="{3E07A17C-0590-4AF8-82F2-94563E3DF640}" presName="horFlow" presStyleCnt="0"/>
      <dgm:spPr/>
    </dgm:pt>
    <dgm:pt modelId="{8DDB2884-2069-4DFB-9FFC-06569A66054D}" type="pres">
      <dgm:prSet presAssocID="{3E07A17C-0590-4AF8-82F2-94563E3DF640}" presName="bigChev" presStyleLbl="node1" presStyleIdx="1" presStyleCnt="3" custScaleX="145067"/>
      <dgm:spPr/>
    </dgm:pt>
    <dgm:pt modelId="{7F3B360A-9232-42E9-9C84-47B2AC813005}" type="pres">
      <dgm:prSet presAssocID="{3E07A17C-0590-4AF8-82F2-94563E3DF640}" presName="vSp" presStyleCnt="0"/>
      <dgm:spPr/>
    </dgm:pt>
    <dgm:pt modelId="{17061F2E-3B8D-4C22-BB6F-86FD7D1AD6D0}" type="pres">
      <dgm:prSet presAssocID="{0ABB99D4-F4BE-4A40-B632-102C80CAC4BA}" presName="horFlow" presStyleCnt="0"/>
      <dgm:spPr/>
    </dgm:pt>
    <dgm:pt modelId="{BAD446EA-1A7E-4D21-A779-C98AFDAD3358}" type="pres">
      <dgm:prSet presAssocID="{0ABB99D4-F4BE-4A40-B632-102C80CAC4BA}" presName="bigChev" presStyleLbl="node1" presStyleIdx="2" presStyleCnt="3" custScaleX="156482"/>
      <dgm:spPr/>
    </dgm:pt>
  </dgm:ptLst>
  <dgm:cxnLst>
    <dgm:cxn modelId="{C213A014-689B-48C3-BA7A-ADB5BBEE5D57}" type="presOf" srcId="{AA5BE005-93BE-4B30-838B-ACE9BEEAF9A3}" destId="{01FF5F10-8324-4D40-9A7A-AA73D2932764}" srcOrd="0" destOrd="0" presId="urn:microsoft.com/office/officeart/2005/8/layout/lProcess3"/>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310D4A9B-8125-4B14-AD65-C9C77B533D64}" srcId="{19B7A47C-F43C-49E0-9CE6-199B161227A0}" destId="{0ABB99D4-F4BE-4A40-B632-102C80CAC4BA}" srcOrd="2" destOrd="0" parTransId="{68AEE36A-4658-4F20-805E-CFDC10CA5BEC}" sibTransId="{0D79E1C6-7422-4A71-B2FB-999C998A27F9}"/>
    <dgm:cxn modelId="{7C9E24B4-0DE0-4837-BCE4-A28E3A9295F7}" type="presOf" srcId="{19B7A47C-F43C-49E0-9CE6-199B161227A0}" destId="{DD37F97F-E41C-4308-90E9-BC3E2E35456F}" srcOrd="0" destOrd="0" presId="urn:microsoft.com/office/officeart/2005/8/layout/lProcess3"/>
    <dgm:cxn modelId="{63F662BB-D95C-4D09-9568-3FC40CFA545E}" type="presOf" srcId="{0ABB99D4-F4BE-4A40-B632-102C80CAC4BA}" destId="{BAD446EA-1A7E-4D21-A779-C98AFDAD3358}" srcOrd="0" destOrd="0" presId="urn:microsoft.com/office/officeart/2005/8/layout/lProcess3"/>
    <dgm:cxn modelId="{604BB4D3-DBB7-4181-9CCA-0C583EDF19DC}" type="presOf" srcId="{3E07A17C-0590-4AF8-82F2-94563E3DF640}" destId="{8DDB2884-2069-4DFB-9FFC-06569A66054D}" srcOrd="0" destOrd="0" presId="urn:microsoft.com/office/officeart/2005/8/layout/lProcess3"/>
    <dgm:cxn modelId="{7C20D32D-FE85-4DA9-AB5B-FA122DC6192A}" type="presParOf" srcId="{DD37F97F-E41C-4308-90E9-BC3E2E35456F}" destId="{3C2CDD5A-00D5-43BC-B7F0-46F5B97D4D34}" srcOrd="0" destOrd="0" presId="urn:microsoft.com/office/officeart/2005/8/layout/lProcess3"/>
    <dgm:cxn modelId="{59295F91-711D-41BA-955F-273562F24645}" type="presParOf" srcId="{3C2CDD5A-00D5-43BC-B7F0-46F5B97D4D34}" destId="{01FF5F10-8324-4D40-9A7A-AA73D2932764}" srcOrd="0" destOrd="0" presId="urn:microsoft.com/office/officeart/2005/8/layout/lProcess3"/>
    <dgm:cxn modelId="{69790CA7-8563-4717-A824-BCE60047A19B}" type="presParOf" srcId="{DD37F97F-E41C-4308-90E9-BC3E2E35456F}" destId="{AAEB7B3F-9542-4FD4-95C5-6CBC0D946B62}" srcOrd="1" destOrd="0" presId="urn:microsoft.com/office/officeart/2005/8/layout/lProcess3"/>
    <dgm:cxn modelId="{8B01BC8B-1B34-40AE-9BA4-37BE6FBCCB02}" type="presParOf" srcId="{DD37F97F-E41C-4308-90E9-BC3E2E35456F}" destId="{CE2BD938-72E0-494E-9FB6-01E935E62A14}" srcOrd="2" destOrd="0" presId="urn:microsoft.com/office/officeart/2005/8/layout/lProcess3"/>
    <dgm:cxn modelId="{45FA848F-8A08-447E-8EDE-6E9EB6EF88A6}" type="presParOf" srcId="{CE2BD938-72E0-494E-9FB6-01E935E62A14}" destId="{8DDB2884-2069-4DFB-9FFC-06569A66054D}" srcOrd="0" destOrd="0" presId="urn:microsoft.com/office/officeart/2005/8/layout/lProcess3"/>
    <dgm:cxn modelId="{1B156D82-1FF3-4FE7-8B3F-27D2915639C5}" type="presParOf" srcId="{DD37F97F-E41C-4308-90E9-BC3E2E35456F}" destId="{7F3B360A-9232-42E9-9C84-47B2AC813005}" srcOrd="3" destOrd="0" presId="urn:microsoft.com/office/officeart/2005/8/layout/lProcess3"/>
    <dgm:cxn modelId="{F656EBAB-A2D8-47D5-907F-8BD2DEE1809E}" type="presParOf" srcId="{DD37F97F-E41C-4308-90E9-BC3E2E35456F}" destId="{17061F2E-3B8D-4C22-BB6F-86FD7D1AD6D0}" srcOrd="4" destOrd="0" presId="urn:microsoft.com/office/officeart/2005/8/layout/lProcess3"/>
    <dgm:cxn modelId="{6B213A84-2326-4FD6-8ED3-39207CE07558}" type="presParOf" srcId="{17061F2E-3B8D-4C22-BB6F-86FD7D1AD6D0}" destId="{BAD446EA-1A7E-4D21-A779-C98AFDAD3358}"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9B7A47C-F43C-49E0-9CE6-199B161227A0}" type="doc">
      <dgm:prSet loTypeId="urn:microsoft.com/office/officeart/2005/8/layout/lProcess3" loCatId="process" qsTypeId="urn:microsoft.com/office/officeart/2005/8/quickstyle/simple4" qsCatId="simple" csTypeId="urn:microsoft.com/office/officeart/2005/8/colors/colorful4" csCatId="colorful" phldr="1"/>
      <dgm:spPr/>
    </dgm:pt>
    <dgm:pt modelId="{AA5BE005-93BE-4B30-838B-ACE9BEEAF9A3}">
      <dgm:prSet phldrT="[Texto]" custT="1"/>
      <dgm:spPr/>
      <dgm:t>
        <a:bodyPr/>
        <a:lstStyle/>
        <a:p>
          <a:r>
            <a:rPr lang="es-EC" sz="1600" dirty="0">
              <a:solidFill>
                <a:schemeClr val="tx1"/>
              </a:solidFill>
            </a:rPr>
            <a:t>Se recomienda establecer un plan de mantenimiento preventivo para reducir la necesidad de correcciones costosas en el futuro.</a:t>
          </a:r>
          <a:endParaRPr lang="es-EC" sz="1600" dirty="0">
            <a:solidFill>
              <a:schemeClr val="tx1"/>
            </a:solidFill>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3E07A17C-0590-4AF8-82F2-94563E3DF640}">
      <dgm:prSet phldrT="[Texto]" custT="1"/>
      <dgm:spPr/>
      <dgm:t>
        <a:bodyPr/>
        <a:lstStyle/>
        <a:p>
          <a:r>
            <a:rPr lang="es-EC" sz="1600">
              <a:solidFill>
                <a:schemeClr val="tx1"/>
              </a:solidFill>
            </a:rPr>
            <a:t>Considerar futuras expansiones de la red en función de las necesidades académicas y administrativas de la universidad</a:t>
          </a:r>
          <a:endParaRPr lang="es-EC" sz="1600" dirty="0">
            <a:solidFill>
              <a:schemeClr val="tx1"/>
            </a:solidFill>
            <a:latin typeface="Times New Roman" panose="02020603050405020304" pitchFamily="18" charset="0"/>
            <a:cs typeface="Times New Roman" panose="02020603050405020304" pitchFamily="18" charset="0"/>
          </a:endParaRPr>
        </a:p>
      </dgm:t>
    </dgm:pt>
    <dgm:pt modelId="{ECC691E5-0C0F-45A2-AE30-D5C9E1EF7BEE}" type="parTrans" cxnId="{FEF8823A-8A4B-4E4A-AB47-D58F105A06BB}">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0ABB99D4-F4BE-4A40-B632-102C80CAC4BA}">
      <dgm:prSet phldrT="[Texto]" custT="1"/>
      <dgm:spPr/>
      <dgm:t>
        <a:bodyPr/>
        <a:lstStyle/>
        <a:p>
          <a:r>
            <a:rPr lang="es-EC" sz="1600">
              <a:solidFill>
                <a:schemeClr val="tx1"/>
              </a:solidFill>
            </a:rPr>
            <a:t>Es fundamental continuar con la capacitación del personal en el uso de herramientas digitales y seguridad informática.</a:t>
          </a:r>
          <a:endParaRPr lang="es-EC" sz="1600" dirty="0">
            <a:solidFill>
              <a:schemeClr val="tx1"/>
            </a:solidFill>
            <a:latin typeface="Times New Roman" panose="02020603050405020304" pitchFamily="18" charset="0"/>
            <a:cs typeface="Times New Roman" panose="02020603050405020304" pitchFamily="18" charset="0"/>
          </a:endParaRPr>
        </a:p>
      </dgm:t>
    </dgm:pt>
    <dgm:pt modelId="{68AEE36A-4658-4F20-805E-CFDC10CA5BEC}" type="parTrans" cxnId="{310D4A9B-8125-4B14-AD65-C9C77B533D64}">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F27B5881-7E21-40CF-82F6-7CAA7851FE08}" type="pres">
      <dgm:prSet presAssocID="{19B7A47C-F43C-49E0-9CE6-199B161227A0}" presName="Name0" presStyleCnt="0">
        <dgm:presLayoutVars>
          <dgm:chPref val="3"/>
          <dgm:dir/>
          <dgm:animLvl val="lvl"/>
          <dgm:resizeHandles/>
        </dgm:presLayoutVars>
      </dgm:prSet>
      <dgm:spPr/>
    </dgm:pt>
    <dgm:pt modelId="{602E755E-CF7F-4FAD-AE4F-43D21C7F4A26}" type="pres">
      <dgm:prSet presAssocID="{AA5BE005-93BE-4B30-838B-ACE9BEEAF9A3}" presName="horFlow" presStyleCnt="0"/>
      <dgm:spPr/>
    </dgm:pt>
    <dgm:pt modelId="{49C53874-6521-4563-A3FB-96C759463C42}" type="pres">
      <dgm:prSet presAssocID="{AA5BE005-93BE-4B30-838B-ACE9BEEAF9A3}" presName="bigChev" presStyleLbl="node1" presStyleIdx="0" presStyleCnt="3" custScaleX="131586"/>
      <dgm:spPr/>
    </dgm:pt>
    <dgm:pt modelId="{A6418AF1-B6EA-45CD-B899-16CD2E8227CB}" type="pres">
      <dgm:prSet presAssocID="{AA5BE005-93BE-4B30-838B-ACE9BEEAF9A3}" presName="vSp" presStyleCnt="0"/>
      <dgm:spPr/>
    </dgm:pt>
    <dgm:pt modelId="{C3820F8A-21F2-433D-A383-01A4356A8981}" type="pres">
      <dgm:prSet presAssocID="{3E07A17C-0590-4AF8-82F2-94563E3DF640}" presName="horFlow" presStyleCnt="0"/>
      <dgm:spPr/>
    </dgm:pt>
    <dgm:pt modelId="{8599E3FE-67A1-4F58-AEEB-4CE57FD9C8EE}" type="pres">
      <dgm:prSet presAssocID="{3E07A17C-0590-4AF8-82F2-94563E3DF640}" presName="bigChev" presStyleLbl="node1" presStyleIdx="1" presStyleCnt="3" custScaleX="128613"/>
      <dgm:spPr/>
    </dgm:pt>
    <dgm:pt modelId="{BB122F16-9DBF-479E-BB7A-38A011B24BBC}" type="pres">
      <dgm:prSet presAssocID="{3E07A17C-0590-4AF8-82F2-94563E3DF640}" presName="vSp" presStyleCnt="0"/>
      <dgm:spPr/>
    </dgm:pt>
    <dgm:pt modelId="{FC3A438F-2B1C-4451-9CA4-009CBCF4C841}" type="pres">
      <dgm:prSet presAssocID="{0ABB99D4-F4BE-4A40-B632-102C80CAC4BA}" presName="horFlow" presStyleCnt="0"/>
      <dgm:spPr/>
    </dgm:pt>
    <dgm:pt modelId="{DC7BB211-B29E-4D5B-A320-F6D0CA4B207A}" type="pres">
      <dgm:prSet presAssocID="{0ABB99D4-F4BE-4A40-B632-102C80CAC4BA}" presName="bigChev" presStyleLbl="node1" presStyleIdx="2" presStyleCnt="3" custScaleX="114243"/>
      <dgm:spPr/>
    </dgm:pt>
  </dgm:ptLst>
  <dgm:cxnLst>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E802AE64-3A19-4DF9-BE99-59B76512D6F8}" type="presOf" srcId="{3E07A17C-0590-4AF8-82F2-94563E3DF640}" destId="{8599E3FE-67A1-4F58-AEEB-4CE57FD9C8EE}" srcOrd="0" destOrd="0" presId="urn:microsoft.com/office/officeart/2005/8/layout/lProcess3"/>
    <dgm:cxn modelId="{33D96490-A372-4FDA-AF2A-65E1313AC449}" type="presOf" srcId="{19B7A47C-F43C-49E0-9CE6-199B161227A0}" destId="{F27B5881-7E21-40CF-82F6-7CAA7851FE08}" srcOrd="0" destOrd="0" presId="urn:microsoft.com/office/officeart/2005/8/layout/lProcess3"/>
    <dgm:cxn modelId="{1AEE229A-50FC-4B84-BB19-B8AFBBDC8E68}" type="presOf" srcId="{AA5BE005-93BE-4B30-838B-ACE9BEEAF9A3}" destId="{49C53874-6521-4563-A3FB-96C759463C42}" srcOrd="0" destOrd="0" presId="urn:microsoft.com/office/officeart/2005/8/layout/lProcess3"/>
    <dgm:cxn modelId="{310D4A9B-8125-4B14-AD65-C9C77B533D64}" srcId="{19B7A47C-F43C-49E0-9CE6-199B161227A0}" destId="{0ABB99D4-F4BE-4A40-B632-102C80CAC4BA}" srcOrd="2" destOrd="0" parTransId="{68AEE36A-4658-4F20-805E-CFDC10CA5BEC}" sibTransId="{0D79E1C6-7422-4A71-B2FB-999C998A27F9}"/>
    <dgm:cxn modelId="{9083B7E9-5A49-41F7-9DF9-320D37BBF063}" type="presOf" srcId="{0ABB99D4-F4BE-4A40-B632-102C80CAC4BA}" destId="{DC7BB211-B29E-4D5B-A320-F6D0CA4B207A}" srcOrd="0" destOrd="0" presId="urn:microsoft.com/office/officeart/2005/8/layout/lProcess3"/>
    <dgm:cxn modelId="{8BB4E8CA-7235-43A5-8CE9-065A04521D04}" type="presParOf" srcId="{F27B5881-7E21-40CF-82F6-7CAA7851FE08}" destId="{602E755E-CF7F-4FAD-AE4F-43D21C7F4A26}" srcOrd="0" destOrd="0" presId="urn:microsoft.com/office/officeart/2005/8/layout/lProcess3"/>
    <dgm:cxn modelId="{D4F8D7BB-7211-42DF-9B00-A5E29285D1DE}" type="presParOf" srcId="{602E755E-CF7F-4FAD-AE4F-43D21C7F4A26}" destId="{49C53874-6521-4563-A3FB-96C759463C42}" srcOrd="0" destOrd="0" presId="urn:microsoft.com/office/officeart/2005/8/layout/lProcess3"/>
    <dgm:cxn modelId="{AEA0C79E-2C2D-422C-8356-2FD72DE0DF51}" type="presParOf" srcId="{F27B5881-7E21-40CF-82F6-7CAA7851FE08}" destId="{A6418AF1-B6EA-45CD-B899-16CD2E8227CB}" srcOrd="1" destOrd="0" presId="urn:microsoft.com/office/officeart/2005/8/layout/lProcess3"/>
    <dgm:cxn modelId="{61F7E915-1AA1-47EE-9C8A-16A2CEE88443}" type="presParOf" srcId="{F27B5881-7E21-40CF-82F6-7CAA7851FE08}" destId="{C3820F8A-21F2-433D-A383-01A4356A8981}" srcOrd="2" destOrd="0" presId="urn:microsoft.com/office/officeart/2005/8/layout/lProcess3"/>
    <dgm:cxn modelId="{6E6DDD23-E832-4BB5-9FC1-CFC617997187}" type="presParOf" srcId="{C3820F8A-21F2-433D-A383-01A4356A8981}" destId="{8599E3FE-67A1-4F58-AEEB-4CE57FD9C8EE}" srcOrd="0" destOrd="0" presId="urn:microsoft.com/office/officeart/2005/8/layout/lProcess3"/>
    <dgm:cxn modelId="{856C2F4D-D6B5-4B82-BE53-76EE73640C2E}" type="presParOf" srcId="{F27B5881-7E21-40CF-82F6-7CAA7851FE08}" destId="{BB122F16-9DBF-479E-BB7A-38A011B24BBC}" srcOrd="3" destOrd="0" presId="urn:microsoft.com/office/officeart/2005/8/layout/lProcess3"/>
    <dgm:cxn modelId="{7A4A1582-F799-4CE8-8553-AA39B373A4F4}" type="presParOf" srcId="{F27B5881-7E21-40CF-82F6-7CAA7851FE08}" destId="{FC3A438F-2B1C-4451-9CA4-009CBCF4C841}" srcOrd="4" destOrd="0" presId="urn:microsoft.com/office/officeart/2005/8/layout/lProcess3"/>
    <dgm:cxn modelId="{B5A75646-895F-4AE2-8BBF-01F4F788DC0E}" type="presParOf" srcId="{FC3A438F-2B1C-4451-9CA4-009CBCF4C841}" destId="{DC7BB211-B29E-4D5B-A320-F6D0CA4B207A}" srcOrd="0"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B7A47C-F43C-49E0-9CE6-199B161227A0}" type="doc">
      <dgm:prSet loTypeId="urn:microsoft.com/office/officeart/2009/3/layout/SubStepProcess" loCatId="process" qsTypeId="urn:microsoft.com/office/officeart/2005/8/quickstyle/3d7" qsCatId="3D" csTypeId="urn:microsoft.com/office/officeart/2005/8/colors/accent2_5" csCatId="accent2" phldr="1"/>
      <dgm:spPr/>
      <dgm:t>
        <a:bodyPr/>
        <a:lstStyle/>
        <a:p>
          <a:endParaRPr lang="es-MX"/>
        </a:p>
      </dgm:t>
    </dgm:pt>
    <dgm:pt modelId="{AA5BE005-93BE-4B30-838B-ACE9BEEAF9A3}">
      <dgm:prSet phldrT="[Texto]" custT="1"/>
      <dgm:spPr/>
      <dgm:t>
        <a:bodyPr/>
        <a:lstStyle/>
        <a:p>
          <a:r>
            <a:rPr lang="es-ES" sz="2000" dirty="0">
              <a:latin typeface="Times New Roman" panose="02020603050405020304" pitchFamily="18" charset="0"/>
              <a:cs typeface="Times New Roman" panose="02020603050405020304" pitchFamily="18" charset="0"/>
            </a:rPr>
            <a:t>Según (</a:t>
          </a:r>
          <a:r>
            <a:rPr lang="es-EC" sz="2000" dirty="0">
              <a:latin typeface="Times New Roman" panose="02020603050405020304" pitchFamily="18" charset="0"/>
              <a:cs typeface="Times New Roman" panose="02020603050405020304" pitchFamily="18" charset="0"/>
            </a:rPr>
            <a:t>Soto) </a:t>
          </a:r>
          <a:r>
            <a:rPr lang="es-ES" sz="2000" dirty="0">
              <a:latin typeface="Times New Roman" panose="02020603050405020304" pitchFamily="18" charset="0"/>
              <a:cs typeface="Times New Roman" panose="02020603050405020304" pitchFamily="18" charset="0"/>
            </a:rPr>
            <a:t>mas del 40% de las instituciones educativas en países en desarrollo no cuentan con infraestructuras  de  red adecuada.</a:t>
          </a:r>
          <a:endParaRPr lang="es-EC" sz="2000" dirty="0">
            <a:latin typeface="Times New Roman" panose="02020603050405020304" pitchFamily="18" charset="0"/>
            <a:cs typeface="Times New Roman" panose="02020603050405020304" pitchFamily="18" charset="0"/>
          </a:endParaRPr>
        </a:p>
      </dgm:t>
    </dgm:pt>
    <dgm:pt modelId="{8BC95A5F-7856-4E9C-8A8D-98393C5657C8}" type="parTrans" cxnId="{67799934-EC08-4EC8-A382-59097F8A7076}">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8CB95453-A039-4E64-983A-481D318E3F44}" type="sibTrans" cxnId="{67799934-EC08-4EC8-A382-59097F8A7076}">
      <dgm:prSet custT="1"/>
      <dgm:spPr/>
      <dgm:t>
        <a:bodyPr/>
        <a:lstStyle/>
        <a:p>
          <a:endParaRPr lang="es-EC" sz="1800" dirty="0">
            <a:solidFill>
              <a:schemeClr val="tx1"/>
            </a:solidFill>
            <a:latin typeface="Times New Roman" panose="02020603050405020304" pitchFamily="18" charset="0"/>
            <a:cs typeface="Times New Roman" panose="02020603050405020304" pitchFamily="18" charset="0"/>
          </a:endParaRPr>
        </a:p>
      </dgm:t>
    </dgm:pt>
    <dgm:pt modelId="{3E07A17C-0590-4AF8-82F2-94563E3DF640}">
      <dgm:prSet phldrT="[Texto]" custT="1"/>
      <dgm:spPr/>
      <dgm:t>
        <a:bodyPr/>
        <a:lstStyle/>
        <a:p>
          <a:r>
            <a:rPr lang="es-EC" sz="1800" dirty="0">
              <a:latin typeface="Times New Roman" panose="02020603050405020304" pitchFamily="18" charset="0"/>
              <a:cs typeface="Times New Roman" panose="02020603050405020304" pitchFamily="18" charset="0"/>
            </a:rPr>
            <a:t>En ecuador un estudio revelo que las instituciones educativas superior tiene redes internas modernas , dentro de muchas salas de docentes.</a:t>
          </a:r>
        </a:p>
      </dgm:t>
    </dgm:pt>
    <dgm:pt modelId="{ECC691E5-0C0F-45A2-AE30-D5C9E1EF7BEE}" type="parTrans" cxnId="{FEF8823A-8A4B-4E4A-AB47-D58F105A06BB}">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D1A70B74-B637-46A3-8D87-09614D8FB534}" type="sibTrans" cxnId="{FEF8823A-8A4B-4E4A-AB47-D58F105A06BB}">
      <dgm:prSet custT="1"/>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0ABB99D4-F4BE-4A40-B632-102C80CAC4BA}">
      <dgm:prSet phldrT="[Texto]" custT="1"/>
      <dgm:spPr/>
      <dgm:t>
        <a:bodyPr/>
        <a:lstStyle/>
        <a:p>
          <a:r>
            <a:rPr lang="es-EC" sz="1800">
              <a:latin typeface="Times New Roman" panose="02020603050405020304" pitchFamily="18" charset="0"/>
              <a:cs typeface="Times New Roman" panose="02020603050405020304" pitchFamily="18" charset="0"/>
            </a:rPr>
            <a:t>En la UNESUM en la  sala  de docentes #1 de la carrera TIC se realizo encuestas sobre la red inalámbrica que se usaba.</a:t>
          </a:r>
          <a:endParaRPr lang="es-EC" sz="1800" dirty="0">
            <a:latin typeface="Times New Roman" panose="02020603050405020304" pitchFamily="18" charset="0"/>
            <a:cs typeface="Times New Roman" panose="02020603050405020304" pitchFamily="18" charset="0"/>
          </a:endParaRPr>
        </a:p>
      </dgm:t>
    </dgm:pt>
    <dgm:pt modelId="{68AEE36A-4658-4F20-805E-CFDC10CA5BEC}" type="parTrans" cxnId="{310D4A9B-8125-4B14-AD65-C9C77B533D64}">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0D79E1C6-7422-4A71-B2FB-999C998A27F9}" type="sibTrans" cxnId="{310D4A9B-8125-4B14-AD65-C9C77B533D64}">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AFBC9D46-C42D-43A5-B50D-DA18272BC295}" type="pres">
      <dgm:prSet presAssocID="{19B7A47C-F43C-49E0-9CE6-199B161227A0}" presName="Name0" presStyleCnt="0">
        <dgm:presLayoutVars>
          <dgm:chMax val="7"/>
          <dgm:dir/>
          <dgm:animOne val="branch"/>
        </dgm:presLayoutVars>
      </dgm:prSet>
      <dgm:spPr/>
    </dgm:pt>
    <dgm:pt modelId="{48F4AE18-4FAD-4C7B-8BA5-5C88762E7FA2}" type="pres">
      <dgm:prSet presAssocID="{AA5BE005-93BE-4B30-838B-ACE9BEEAF9A3}" presName="parTx1" presStyleLbl="node1" presStyleIdx="0" presStyleCnt="3" custScaleX="129431" custScaleY="135456"/>
      <dgm:spPr/>
    </dgm:pt>
    <dgm:pt modelId="{D9948033-5392-44A3-90E0-D765E821F1C8}" type="pres">
      <dgm:prSet presAssocID="{3E07A17C-0590-4AF8-82F2-94563E3DF640}" presName="parTx2" presStyleLbl="node1" presStyleIdx="1" presStyleCnt="3" custScaleX="91782"/>
      <dgm:spPr/>
    </dgm:pt>
    <dgm:pt modelId="{9CFEBB19-2B0F-4ED1-AE9B-3D025539E04D}" type="pres">
      <dgm:prSet presAssocID="{0ABB99D4-F4BE-4A40-B632-102C80CAC4BA}" presName="parTx3" presStyleLbl="node1" presStyleIdx="2" presStyleCnt="3" custScaleX="87705"/>
      <dgm:spPr/>
    </dgm:pt>
  </dgm:ptLst>
  <dgm:cxnLst>
    <dgm:cxn modelId="{A96BE927-A047-4DA7-9DF7-9B2FE7B3438E}" type="presOf" srcId="{AA5BE005-93BE-4B30-838B-ACE9BEEAF9A3}" destId="{48F4AE18-4FAD-4C7B-8BA5-5C88762E7FA2}" srcOrd="0" destOrd="0" presId="urn:microsoft.com/office/officeart/2009/3/layout/SubStepProcess"/>
    <dgm:cxn modelId="{67799934-EC08-4EC8-A382-59097F8A7076}" srcId="{19B7A47C-F43C-49E0-9CE6-199B161227A0}" destId="{AA5BE005-93BE-4B30-838B-ACE9BEEAF9A3}" srcOrd="0" destOrd="0" parTransId="{8BC95A5F-7856-4E9C-8A8D-98393C5657C8}" sibTransId="{8CB95453-A039-4E64-983A-481D318E3F44}"/>
    <dgm:cxn modelId="{FEF8823A-8A4B-4E4A-AB47-D58F105A06BB}" srcId="{19B7A47C-F43C-49E0-9CE6-199B161227A0}" destId="{3E07A17C-0590-4AF8-82F2-94563E3DF640}" srcOrd="1" destOrd="0" parTransId="{ECC691E5-0C0F-45A2-AE30-D5C9E1EF7BEE}" sibTransId="{D1A70B74-B637-46A3-8D87-09614D8FB534}"/>
    <dgm:cxn modelId="{78DCAE90-D5C8-45A4-B059-FB9F3D0457E6}" type="presOf" srcId="{0ABB99D4-F4BE-4A40-B632-102C80CAC4BA}" destId="{9CFEBB19-2B0F-4ED1-AE9B-3D025539E04D}" srcOrd="0" destOrd="0" presId="urn:microsoft.com/office/officeart/2009/3/layout/SubStepProcess"/>
    <dgm:cxn modelId="{310D4A9B-8125-4B14-AD65-C9C77B533D64}" srcId="{19B7A47C-F43C-49E0-9CE6-199B161227A0}" destId="{0ABB99D4-F4BE-4A40-B632-102C80CAC4BA}" srcOrd="2" destOrd="0" parTransId="{68AEE36A-4658-4F20-805E-CFDC10CA5BEC}" sibTransId="{0D79E1C6-7422-4A71-B2FB-999C998A27F9}"/>
    <dgm:cxn modelId="{DAA0FA9D-E58B-488F-BD5D-716E9F7A335C}" type="presOf" srcId="{3E07A17C-0590-4AF8-82F2-94563E3DF640}" destId="{D9948033-5392-44A3-90E0-D765E821F1C8}" srcOrd="0" destOrd="0" presId="urn:microsoft.com/office/officeart/2009/3/layout/SubStepProcess"/>
    <dgm:cxn modelId="{EEDF36F3-245C-4A91-A2F0-16CFCEFDF05A}" type="presOf" srcId="{19B7A47C-F43C-49E0-9CE6-199B161227A0}" destId="{AFBC9D46-C42D-43A5-B50D-DA18272BC295}" srcOrd="0" destOrd="0" presId="urn:microsoft.com/office/officeart/2009/3/layout/SubStepProcess"/>
    <dgm:cxn modelId="{E1BC87F8-AAF7-4D70-8065-4F5106711DDD}" type="presParOf" srcId="{AFBC9D46-C42D-43A5-B50D-DA18272BC295}" destId="{48F4AE18-4FAD-4C7B-8BA5-5C88762E7FA2}" srcOrd="0" destOrd="0" presId="urn:microsoft.com/office/officeart/2009/3/layout/SubStepProcess"/>
    <dgm:cxn modelId="{CB69CC9C-3D26-4E35-BF32-542BACAFB53C}" type="presParOf" srcId="{AFBC9D46-C42D-43A5-B50D-DA18272BC295}" destId="{D9948033-5392-44A3-90E0-D765E821F1C8}" srcOrd="1" destOrd="0" presId="urn:microsoft.com/office/officeart/2009/3/layout/SubStepProcess"/>
    <dgm:cxn modelId="{67D44682-B488-4D31-BD76-34F4DD1333F4}" type="presParOf" srcId="{AFBC9D46-C42D-43A5-B50D-DA18272BC295}" destId="{9CFEBB19-2B0F-4ED1-AE9B-3D025539E04D}" srcOrd="2" destOrd="0" presId="urn:microsoft.com/office/officeart/2009/3/layout/SubStep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C5A0A4-8170-4F7E-9F75-3CC10D69D32F}" type="doc">
      <dgm:prSet loTypeId="urn:microsoft.com/office/officeart/2005/8/layout/hierarchy6" loCatId="hierarchy" qsTypeId="urn:microsoft.com/office/officeart/2005/8/quickstyle/simple4" qsCatId="simple" csTypeId="urn:microsoft.com/office/officeart/2005/8/colors/colorful5" csCatId="colorful" phldr="1"/>
      <dgm:spPr/>
      <dgm:t>
        <a:bodyPr/>
        <a:lstStyle/>
        <a:p>
          <a:endParaRPr lang="es-EC"/>
        </a:p>
      </dgm:t>
    </dgm:pt>
    <dgm:pt modelId="{223C79F7-DF8F-400F-9093-74E0C8AA8E05}">
      <dgm:prSet phldrT="[Texto]" custT="1"/>
      <dgm:spPr>
        <a:ln>
          <a:solidFill>
            <a:schemeClr val="tx1"/>
          </a:solidFill>
        </a:ln>
      </dgm:spPr>
      <dgm:t>
        <a:bodyPr/>
        <a:lstStyle/>
        <a:p>
          <a:r>
            <a:rPr lang="es-ES" sz="1800" b="1" dirty="0">
              <a:ln w="9525">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OBJETIVO GENERAL </a:t>
          </a:r>
          <a:endParaRPr lang="es-EC" sz="1800" dirty="0">
            <a:solidFill>
              <a:schemeClr val="tx1"/>
            </a:solidFill>
            <a:latin typeface="Times New Roman" panose="02020603050405020304" pitchFamily="18" charset="0"/>
            <a:cs typeface="Times New Roman" panose="02020603050405020304" pitchFamily="18" charset="0"/>
          </a:endParaRPr>
        </a:p>
      </dgm:t>
    </dgm:pt>
    <dgm:pt modelId="{A2683340-962C-42DE-B5D6-DE52A8B21C5D}" type="parTrans" cxnId="{9E5F4A73-34C8-42E8-A759-5716F40A3F6A}">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F891A26C-30A2-4375-AEB8-C717778E0516}" type="sibTrans" cxnId="{9E5F4A73-34C8-42E8-A759-5716F40A3F6A}">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10DB8A83-0B16-46D0-897C-FA0D1764FCE8}">
      <dgm:prSet phldrT="[Texto]" custT="1"/>
      <dgm:spPr>
        <a:ln>
          <a:solidFill>
            <a:schemeClr val="tx1"/>
          </a:solidFill>
        </a:ln>
      </dgm:spPr>
      <dgm:t>
        <a:bodyPr/>
        <a:lstStyle/>
        <a:p>
          <a:pPr>
            <a:buFont typeface="Symbol" panose="05050102010706020507" pitchFamily="18" charset="2"/>
            <a:buChar char=""/>
          </a:pPr>
          <a:r>
            <a:rPr lang="es-EC" sz="1800" dirty="0">
              <a:solidFill>
                <a:schemeClr val="tx1"/>
              </a:solidFill>
              <a:latin typeface="Times New Roman" panose="02020603050405020304" pitchFamily="18" charset="0"/>
              <a:cs typeface="Times New Roman" panose="02020603050405020304" pitchFamily="18" charset="0"/>
            </a:rPr>
            <a:t>Analizar bibliográficamente la importancia de implementar una red de área local para mejorar la calidad de servicio de una red de datos</a:t>
          </a:r>
        </a:p>
      </dgm:t>
    </dgm:pt>
    <dgm:pt modelId="{E7796A0A-C33F-447A-9A9A-5EF7A6F74892}" type="parTrans" cxnId="{194FF5EB-F26A-47CD-8251-10F324022467}">
      <dgm:prSet custT="1"/>
      <dgm:spPr>
        <a:ln>
          <a:solidFill>
            <a:schemeClr val="tx1"/>
          </a:solidFill>
        </a:ln>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B89B439F-D7C9-4D0C-A4B5-AC09F0C5C980}" type="sibTrans" cxnId="{194FF5EB-F26A-47CD-8251-10F324022467}">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822D513D-7FEA-4897-BB31-7CDAB17E8B1B}">
      <dgm:prSet phldrT="[Texto]" custT="1"/>
      <dgm:spPr>
        <a:ln>
          <a:solidFill>
            <a:schemeClr val="tx1"/>
          </a:solidFill>
        </a:ln>
      </dgm:spPr>
      <dgm:t>
        <a:bodyPr/>
        <a:lstStyle/>
        <a:p>
          <a:pPr>
            <a:buFont typeface="Symbol" panose="05050102010706020507" pitchFamily="18" charset="2"/>
            <a:buChar char=""/>
          </a:pPr>
          <a:r>
            <a:rPr lang="es-EC" sz="1800" b="1" dirty="0">
              <a:solidFill>
                <a:schemeClr val="tx1"/>
              </a:solidFill>
              <a:latin typeface="Times New Roman" panose="02020603050405020304" pitchFamily="18" charset="0"/>
              <a:cs typeface="Times New Roman" panose="02020603050405020304" pitchFamily="18" charset="0"/>
            </a:rPr>
            <a:t>Identificar </a:t>
          </a:r>
          <a:r>
            <a:rPr lang="es-EC" sz="1800" dirty="0">
              <a:solidFill>
                <a:schemeClr val="tx1"/>
              </a:solidFill>
              <a:latin typeface="Times New Roman" panose="02020603050405020304" pitchFamily="18" charset="0"/>
              <a:cs typeface="Times New Roman" panose="02020603050405020304" pitchFamily="18" charset="0"/>
            </a:rPr>
            <a:t>las herramientas y materiales necesarios para la implementación de la red LAN en la sala de docentes </a:t>
          </a:r>
        </a:p>
      </dgm:t>
    </dgm:pt>
    <dgm:pt modelId="{DAC6AB06-DE98-43A9-8F45-6FF7691423E6}" type="parTrans" cxnId="{676D08DC-BBFA-409A-9E3F-DCCEC3CA772B}">
      <dgm:prSet custT="1"/>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405EBC0B-4012-4EB8-92A4-6807AD125DA1}" type="sibTrans" cxnId="{676D08DC-BBFA-409A-9E3F-DCCEC3CA772B}">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B6B41476-D275-4FBC-ADCF-4B5205205A57}">
      <dgm:prSet phldrT="[Texto]" custT="1"/>
      <dgm:spPr>
        <a:ln>
          <a:solidFill>
            <a:schemeClr val="tx1"/>
          </a:solidFill>
        </a:ln>
      </dgm:spPr>
      <dgm:t>
        <a:bodyPr/>
        <a:lstStyle/>
        <a:p>
          <a:pPr>
            <a:buFont typeface="Symbol" panose="05050102010706020507" pitchFamily="18" charset="2"/>
            <a:buChar char=""/>
          </a:pPr>
          <a:r>
            <a:rPr lang="es-EC" sz="1800" dirty="0">
              <a:solidFill>
                <a:schemeClr val="tx1"/>
              </a:solidFill>
              <a:latin typeface="Times New Roman" panose="02020603050405020304" pitchFamily="18" charset="0"/>
              <a:cs typeface="Times New Roman" panose="02020603050405020304" pitchFamily="18" charset="0"/>
            </a:rPr>
            <a:t>Diseñar eh implementar una Red LAN para la sala de docentes °1 en la carrera de Tecnologías de la Información</a:t>
          </a:r>
        </a:p>
      </dgm:t>
    </dgm:pt>
    <dgm:pt modelId="{200225E8-887E-4E47-ACF2-AFCF322F0C94}" type="parTrans" cxnId="{A5460C75-AC86-48DC-9905-0A61C74A6AA8}">
      <dgm:prSet custT="1"/>
      <dgm:spPr>
        <a:ln>
          <a:solidFill>
            <a:schemeClr val="tx1"/>
          </a:solidFill>
        </a:ln>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18B373D8-B51B-4DCA-9F0D-E615AE93AD2E}" type="sibTrans" cxnId="{A5460C75-AC86-48DC-9905-0A61C74A6AA8}">
      <dgm:prSet/>
      <dgm:spPr/>
      <dgm:t>
        <a:bodyPr/>
        <a:lstStyle/>
        <a:p>
          <a:endParaRPr lang="es-EC" sz="1800">
            <a:solidFill>
              <a:schemeClr val="tx1"/>
            </a:solidFill>
            <a:latin typeface="Times New Roman" panose="02020603050405020304" pitchFamily="18" charset="0"/>
            <a:cs typeface="Times New Roman" panose="02020603050405020304" pitchFamily="18" charset="0"/>
          </a:endParaRPr>
        </a:p>
      </dgm:t>
    </dgm:pt>
    <dgm:pt modelId="{45881F42-5694-4B5E-AB0E-BEC7FBBACA81}" type="pres">
      <dgm:prSet presAssocID="{83C5A0A4-8170-4F7E-9F75-3CC10D69D32F}" presName="mainComposite" presStyleCnt="0">
        <dgm:presLayoutVars>
          <dgm:chPref val="1"/>
          <dgm:dir/>
          <dgm:animOne val="branch"/>
          <dgm:animLvl val="lvl"/>
          <dgm:resizeHandles val="exact"/>
        </dgm:presLayoutVars>
      </dgm:prSet>
      <dgm:spPr/>
    </dgm:pt>
    <dgm:pt modelId="{9670BEF9-C453-4B85-A662-3E622BE0CC22}" type="pres">
      <dgm:prSet presAssocID="{83C5A0A4-8170-4F7E-9F75-3CC10D69D32F}" presName="hierFlow" presStyleCnt="0"/>
      <dgm:spPr/>
    </dgm:pt>
    <dgm:pt modelId="{2EAC0564-552F-4432-AF11-A8DF5FF88F28}" type="pres">
      <dgm:prSet presAssocID="{83C5A0A4-8170-4F7E-9F75-3CC10D69D32F}" presName="hierChild1" presStyleCnt="0">
        <dgm:presLayoutVars>
          <dgm:chPref val="1"/>
          <dgm:animOne val="branch"/>
          <dgm:animLvl val="lvl"/>
        </dgm:presLayoutVars>
      </dgm:prSet>
      <dgm:spPr/>
    </dgm:pt>
    <dgm:pt modelId="{C5A08A24-A237-43BA-B4AF-525827CEC090}" type="pres">
      <dgm:prSet presAssocID="{223C79F7-DF8F-400F-9093-74E0C8AA8E05}" presName="Name14" presStyleCnt="0"/>
      <dgm:spPr/>
    </dgm:pt>
    <dgm:pt modelId="{23EBC74E-21CB-4A9C-B9E4-E27104FDF9BE}" type="pres">
      <dgm:prSet presAssocID="{223C79F7-DF8F-400F-9093-74E0C8AA8E05}" presName="level1Shape" presStyleLbl="node0" presStyleIdx="0" presStyleCnt="1" custScaleX="168284">
        <dgm:presLayoutVars>
          <dgm:chPref val="3"/>
        </dgm:presLayoutVars>
      </dgm:prSet>
      <dgm:spPr/>
    </dgm:pt>
    <dgm:pt modelId="{720F7F46-8951-4CB0-8E8B-25BC6A9E0B92}" type="pres">
      <dgm:prSet presAssocID="{223C79F7-DF8F-400F-9093-74E0C8AA8E05}" presName="hierChild2" presStyleCnt="0"/>
      <dgm:spPr/>
    </dgm:pt>
    <dgm:pt modelId="{E9E4A106-2F42-40A0-9A9C-5C7954F48EB9}" type="pres">
      <dgm:prSet presAssocID="{E7796A0A-C33F-447A-9A9A-5EF7A6F74892}" presName="Name19" presStyleLbl="parChTrans1D2" presStyleIdx="0" presStyleCnt="3"/>
      <dgm:spPr/>
    </dgm:pt>
    <dgm:pt modelId="{08BEB58E-7BE6-4BD5-BF5C-D84159F3CDC5}" type="pres">
      <dgm:prSet presAssocID="{10DB8A83-0B16-46D0-897C-FA0D1764FCE8}" presName="Name21" presStyleCnt="0"/>
      <dgm:spPr/>
    </dgm:pt>
    <dgm:pt modelId="{2CAC7662-7EC5-46F6-9AF6-AF369F9EF27A}" type="pres">
      <dgm:prSet presAssocID="{10DB8A83-0B16-46D0-897C-FA0D1764FCE8}" presName="level2Shape" presStyleLbl="node2" presStyleIdx="0" presStyleCnt="3" custScaleX="339498" custScaleY="221206"/>
      <dgm:spPr/>
    </dgm:pt>
    <dgm:pt modelId="{B6787251-1F29-44F9-A760-79024ADA0A3B}" type="pres">
      <dgm:prSet presAssocID="{10DB8A83-0B16-46D0-897C-FA0D1764FCE8}" presName="hierChild3" presStyleCnt="0"/>
      <dgm:spPr/>
    </dgm:pt>
    <dgm:pt modelId="{B7D7C710-CF02-4CE2-AEF3-B83638107632}" type="pres">
      <dgm:prSet presAssocID="{DAC6AB06-DE98-43A9-8F45-6FF7691423E6}" presName="Name19" presStyleLbl="parChTrans1D2" presStyleIdx="1" presStyleCnt="3"/>
      <dgm:spPr/>
    </dgm:pt>
    <dgm:pt modelId="{2AB7AB21-8380-4AE3-9781-DAF23F512E61}" type="pres">
      <dgm:prSet presAssocID="{822D513D-7FEA-4897-BB31-7CDAB17E8B1B}" presName="Name21" presStyleCnt="0"/>
      <dgm:spPr/>
    </dgm:pt>
    <dgm:pt modelId="{0ABF147A-5E68-4C79-915C-538A07EE8D69}" type="pres">
      <dgm:prSet presAssocID="{822D513D-7FEA-4897-BB31-7CDAB17E8B1B}" presName="level2Shape" presStyleLbl="node2" presStyleIdx="1" presStyleCnt="3" custScaleX="295854" custScaleY="206134"/>
      <dgm:spPr/>
    </dgm:pt>
    <dgm:pt modelId="{1A85B3C6-87E5-43D9-9A3F-62B8F3CBCC24}" type="pres">
      <dgm:prSet presAssocID="{822D513D-7FEA-4897-BB31-7CDAB17E8B1B}" presName="hierChild3" presStyleCnt="0"/>
      <dgm:spPr/>
    </dgm:pt>
    <dgm:pt modelId="{7ADCCB9A-33FF-417F-A588-CFFEAF215D61}" type="pres">
      <dgm:prSet presAssocID="{200225E8-887E-4E47-ACF2-AFCF322F0C94}" presName="Name19" presStyleLbl="parChTrans1D2" presStyleIdx="2" presStyleCnt="3"/>
      <dgm:spPr/>
    </dgm:pt>
    <dgm:pt modelId="{574EC5D8-A40C-4166-9001-D852A38325B6}" type="pres">
      <dgm:prSet presAssocID="{B6B41476-D275-4FBC-ADCF-4B5205205A57}" presName="Name21" presStyleCnt="0"/>
      <dgm:spPr/>
    </dgm:pt>
    <dgm:pt modelId="{4586977C-A884-4B9C-93B1-4092D406D983}" type="pres">
      <dgm:prSet presAssocID="{B6B41476-D275-4FBC-ADCF-4B5205205A57}" presName="level2Shape" presStyleLbl="node2" presStyleIdx="2" presStyleCnt="3" custScaleX="299637" custScaleY="195401"/>
      <dgm:spPr/>
    </dgm:pt>
    <dgm:pt modelId="{799051CB-65E5-4767-9651-1DF0A753C727}" type="pres">
      <dgm:prSet presAssocID="{B6B41476-D275-4FBC-ADCF-4B5205205A57}" presName="hierChild3" presStyleCnt="0"/>
      <dgm:spPr/>
    </dgm:pt>
    <dgm:pt modelId="{8141D2C5-8D21-4C50-A9BC-7BBB85654C37}" type="pres">
      <dgm:prSet presAssocID="{83C5A0A4-8170-4F7E-9F75-3CC10D69D32F}" presName="bgShapesFlow" presStyleCnt="0"/>
      <dgm:spPr/>
    </dgm:pt>
  </dgm:ptLst>
  <dgm:cxnLst>
    <dgm:cxn modelId="{FD09F611-C400-4A6E-A93C-CDA79C3A9380}" type="presOf" srcId="{200225E8-887E-4E47-ACF2-AFCF322F0C94}" destId="{7ADCCB9A-33FF-417F-A588-CFFEAF215D61}" srcOrd="0" destOrd="0" presId="urn:microsoft.com/office/officeart/2005/8/layout/hierarchy6"/>
    <dgm:cxn modelId="{BC2BFB22-BF6C-4386-BA74-6128C1A06528}" type="presOf" srcId="{E7796A0A-C33F-447A-9A9A-5EF7A6F74892}" destId="{E9E4A106-2F42-40A0-9A9C-5C7954F48EB9}" srcOrd="0" destOrd="0" presId="urn:microsoft.com/office/officeart/2005/8/layout/hierarchy6"/>
    <dgm:cxn modelId="{AACD2723-A7BA-4992-8CB3-48FFA035BEA2}" type="presOf" srcId="{223C79F7-DF8F-400F-9093-74E0C8AA8E05}" destId="{23EBC74E-21CB-4A9C-B9E4-E27104FDF9BE}" srcOrd="0" destOrd="0" presId="urn:microsoft.com/office/officeart/2005/8/layout/hierarchy6"/>
    <dgm:cxn modelId="{9E5F4A73-34C8-42E8-A759-5716F40A3F6A}" srcId="{83C5A0A4-8170-4F7E-9F75-3CC10D69D32F}" destId="{223C79F7-DF8F-400F-9093-74E0C8AA8E05}" srcOrd="0" destOrd="0" parTransId="{A2683340-962C-42DE-B5D6-DE52A8B21C5D}" sibTransId="{F891A26C-30A2-4375-AEB8-C717778E0516}"/>
    <dgm:cxn modelId="{A5460C75-AC86-48DC-9905-0A61C74A6AA8}" srcId="{223C79F7-DF8F-400F-9093-74E0C8AA8E05}" destId="{B6B41476-D275-4FBC-ADCF-4B5205205A57}" srcOrd="2" destOrd="0" parTransId="{200225E8-887E-4E47-ACF2-AFCF322F0C94}" sibTransId="{18B373D8-B51B-4DCA-9F0D-E615AE93AD2E}"/>
    <dgm:cxn modelId="{9644DE85-FD0D-4018-B49A-909222A56C75}" type="presOf" srcId="{822D513D-7FEA-4897-BB31-7CDAB17E8B1B}" destId="{0ABF147A-5E68-4C79-915C-538A07EE8D69}" srcOrd="0" destOrd="0" presId="urn:microsoft.com/office/officeart/2005/8/layout/hierarchy6"/>
    <dgm:cxn modelId="{419FF1AD-DC77-4C85-A2A4-CC5EBFC404E8}" type="presOf" srcId="{10DB8A83-0B16-46D0-897C-FA0D1764FCE8}" destId="{2CAC7662-7EC5-46F6-9AF6-AF369F9EF27A}" srcOrd="0" destOrd="0" presId="urn:microsoft.com/office/officeart/2005/8/layout/hierarchy6"/>
    <dgm:cxn modelId="{1F457FBA-5FCE-498D-9236-DEADEDBCD8BB}" type="presOf" srcId="{83C5A0A4-8170-4F7E-9F75-3CC10D69D32F}" destId="{45881F42-5694-4B5E-AB0E-BEC7FBBACA81}" srcOrd="0" destOrd="0" presId="urn:microsoft.com/office/officeart/2005/8/layout/hierarchy6"/>
    <dgm:cxn modelId="{92E305D2-C68C-4E91-A442-5B24906DA488}" type="presOf" srcId="{DAC6AB06-DE98-43A9-8F45-6FF7691423E6}" destId="{B7D7C710-CF02-4CE2-AEF3-B83638107632}" srcOrd="0" destOrd="0" presId="urn:microsoft.com/office/officeart/2005/8/layout/hierarchy6"/>
    <dgm:cxn modelId="{676D08DC-BBFA-409A-9E3F-DCCEC3CA772B}" srcId="{223C79F7-DF8F-400F-9093-74E0C8AA8E05}" destId="{822D513D-7FEA-4897-BB31-7CDAB17E8B1B}" srcOrd="1" destOrd="0" parTransId="{DAC6AB06-DE98-43A9-8F45-6FF7691423E6}" sibTransId="{405EBC0B-4012-4EB8-92A4-6807AD125DA1}"/>
    <dgm:cxn modelId="{4F900FE1-E398-481A-9B8E-E7F779F4EC60}" type="presOf" srcId="{B6B41476-D275-4FBC-ADCF-4B5205205A57}" destId="{4586977C-A884-4B9C-93B1-4092D406D983}" srcOrd="0" destOrd="0" presId="urn:microsoft.com/office/officeart/2005/8/layout/hierarchy6"/>
    <dgm:cxn modelId="{194FF5EB-F26A-47CD-8251-10F324022467}" srcId="{223C79F7-DF8F-400F-9093-74E0C8AA8E05}" destId="{10DB8A83-0B16-46D0-897C-FA0D1764FCE8}" srcOrd="0" destOrd="0" parTransId="{E7796A0A-C33F-447A-9A9A-5EF7A6F74892}" sibTransId="{B89B439F-D7C9-4D0C-A4B5-AC09F0C5C980}"/>
    <dgm:cxn modelId="{034B7282-8951-448C-BC75-145B222A22A2}" type="presParOf" srcId="{45881F42-5694-4B5E-AB0E-BEC7FBBACA81}" destId="{9670BEF9-C453-4B85-A662-3E622BE0CC22}" srcOrd="0" destOrd="0" presId="urn:microsoft.com/office/officeart/2005/8/layout/hierarchy6"/>
    <dgm:cxn modelId="{DEB2B96B-8A35-4CBB-8769-B45D52B02E87}" type="presParOf" srcId="{9670BEF9-C453-4B85-A662-3E622BE0CC22}" destId="{2EAC0564-552F-4432-AF11-A8DF5FF88F28}" srcOrd="0" destOrd="0" presId="urn:microsoft.com/office/officeart/2005/8/layout/hierarchy6"/>
    <dgm:cxn modelId="{A230C649-93F9-43C0-B02E-815A92DDED3B}" type="presParOf" srcId="{2EAC0564-552F-4432-AF11-A8DF5FF88F28}" destId="{C5A08A24-A237-43BA-B4AF-525827CEC090}" srcOrd="0" destOrd="0" presId="urn:microsoft.com/office/officeart/2005/8/layout/hierarchy6"/>
    <dgm:cxn modelId="{4A225D45-4787-4670-9087-DBA563E74A57}" type="presParOf" srcId="{C5A08A24-A237-43BA-B4AF-525827CEC090}" destId="{23EBC74E-21CB-4A9C-B9E4-E27104FDF9BE}" srcOrd="0" destOrd="0" presId="urn:microsoft.com/office/officeart/2005/8/layout/hierarchy6"/>
    <dgm:cxn modelId="{856D82B4-15A5-4371-B74D-DB5584D22F5D}" type="presParOf" srcId="{C5A08A24-A237-43BA-B4AF-525827CEC090}" destId="{720F7F46-8951-4CB0-8E8B-25BC6A9E0B92}" srcOrd="1" destOrd="0" presId="urn:microsoft.com/office/officeart/2005/8/layout/hierarchy6"/>
    <dgm:cxn modelId="{DA55BFAC-F1CE-4DC5-9BEC-84BF6738FCFD}" type="presParOf" srcId="{720F7F46-8951-4CB0-8E8B-25BC6A9E0B92}" destId="{E9E4A106-2F42-40A0-9A9C-5C7954F48EB9}" srcOrd="0" destOrd="0" presId="urn:microsoft.com/office/officeart/2005/8/layout/hierarchy6"/>
    <dgm:cxn modelId="{C937AF5C-ED71-4F9C-9EC8-AD85DAAF01C2}" type="presParOf" srcId="{720F7F46-8951-4CB0-8E8B-25BC6A9E0B92}" destId="{08BEB58E-7BE6-4BD5-BF5C-D84159F3CDC5}" srcOrd="1" destOrd="0" presId="urn:microsoft.com/office/officeart/2005/8/layout/hierarchy6"/>
    <dgm:cxn modelId="{DBF746D2-A393-4AD4-A430-CC24923EF412}" type="presParOf" srcId="{08BEB58E-7BE6-4BD5-BF5C-D84159F3CDC5}" destId="{2CAC7662-7EC5-46F6-9AF6-AF369F9EF27A}" srcOrd="0" destOrd="0" presId="urn:microsoft.com/office/officeart/2005/8/layout/hierarchy6"/>
    <dgm:cxn modelId="{CC90BBE1-382E-43F1-BB29-F92F1CF8BC52}" type="presParOf" srcId="{08BEB58E-7BE6-4BD5-BF5C-D84159F3CDC5}" destId="{B6787251-1F29-44F9-A760-79024ADA0A3B}" srcOrd="1" destOrd="0" presId="urn:microsoft.com/office/officeart/2005/8/layout/hierarchy6"/>
    <dgm:cxn modelId="{11A8B4BB-C239-4E8A-BE58-1B5C9CA501F9}" type="presParOf" srcId="{720F7F46-8951-4CB0-8E8B-25BC6A9E0B92}" destId="{B7D7C710-CF02-4CE2-AEF3-B83638107632}" srcOrd="2" destOrd="0" presId="urn:microsoft.com/office/officeart/2005/8/layout/hierarchy6"/>
    <dgm:cxn modelId="{F41DB094-A83D-48F5-8698-8BC221DCD6B2}" type="presParOf" srcId="{720F7F46-8951-4CB0-8E8B-25BC6A9E0B92}" destId="{2AB7AB21-8380-4AE3-9781-DAF23F512E61}" srcOrd="3" destOrd="0" presId="urn:microsoft.com/office/officeart/2005/8/layout/hierarchy6"/>
    <dgm:cxn modelId="{3610D8A5-8A1D-4C1C-B552-BF8B4F2040A5}" type="presParOf" srcId="{2AB7AB21-8380-4AE3-9781-DAF23F512E61}" destId="{0ABF147A-5E68-4C79-915C-538A07EE8D69}" srcOrd="0" destOrd="0" presId="urn:microsoft.com/office/officeart/2005/8/layout/hierarchy6"/>
    <dgm:cxn modelId="{996F152C-29AA-4CFA-A6AF-314789F22D67}" type="presParOf" srcId="{2AB7AB21-8380-4AE3-9781-DAF23F512E61}" destId="{1A85B3C6-87E5-43D9-9A3F-62B8F3CBCC24}" srcOrd="1" destOrd="0" presId="urn:microsoft.com/office/officeart/2005/8/layout/hierarchy6"/>
    <dgm:cxn modelId="{66BFF01E-FB9C-40E6-8560-F965618E0424}" type="presParOf" srcId="{720F7F46-8951-4CB0-8E8B-25BC6A9E0B92}" destId="{7ADCCB9A-33FF-417F-A588-CFFEAF215D61}" srcOrd="4" destOrd="0" presId="urn:microsoft.com/office/officeart/2005/8/layout/hierarchy6"/>
    <dgm:cxn modelId="{B0A4D92B-F74F-4371-8E34-34EA184CE1E1}" type="presParOf" srcId="{720F7F46-8951-4CB0-8E8B-25BC6A9E0B92}" destId="{574EC5D8-A40C-4166-9001-D852A38325B6}" srcOrd="5" destOrd="0" presId="urn:microsoft.com/office/officeart/2005/8/layout/hierarchy6"/>
    <dgm:cxn modelId="{D2D56978-15A6-424F-B248-E461601127D1}" type="presParOf" srcId="{574EC5D8-A40C-4166-9001-D852A38325B6}" destId="{4586977C-A884-4B9C-93B1-4092D406D983}" srcOrd="0" destOrd="0" presId="urn:microsoft.com/office/officeart/2005/8/layout/hierarchy6"/>
    <dgm:cxn modelId="{241D9A7E-C584-47C4-AF11-5D77D84227A1}" type="presParOf" srcId="{574EC5D8-A40C-4166-9001-D852A38325B6}" destId="{799051CB-65E5-4767-9651-1DF0A753C727}" srcOrd="1" destOrd="0" presId="urn:microsoft.com/office/officeart/2005/8/layout/hierarchy6"/>
    <dgm:cxn modelId="{9A95B537-8A5C-4D93-93E0-812FC6B55F1E}" type="presParOf" srcId="{45881F42-5694-4B5E-AB0E-BEC7FBBACA81}" destId="{8141D2C5-8D21-4C50-A9BC-7BBB85654C37}"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4523CB50-D60D-490E-9EBE-EEB72FA9C962}" type="pres">
      <dgm:prSet presAssocID="{19B7A47C-F43C-49E0-9CE6-199B161227A0}" presName="linearFlow" presStyleCnt="0">
        <dgm:presLayoutVars>
          <dgm:resizeHandles val="exact"/>
        </dgm:presLayoutVars>
      </dgm:prSet>
      <dgm:spPr/>
    </dgm:pt>
  </dgm:ptLst>
  <dgm:cxnLst>
    <dgm:cxn modelId="{EFC03F2F-4B4B-43A1-B1A9-EB88D54FAF9C}" type="presOf" srcId="{19B7A47C-F43C-49E0-9CE6-199B161227A0}" destId="{4523CB50-D60D-490E-9EBE-EEB72FA9C962}"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1BF8B10-0BFC-4B2E-BCCD-AD9059FD3F95}" type="doc">
      <dgm:prSet loTypeId="urn:microsoft.com/office/officeart/2005/8/layout/radial5" loCatId="cycle" qsTypeId="urn:microsoft.com/office/officeart/2005/8/quickstyle/simple3" qsCatId="simple" csTypeId="urn:microsoft.com/office/officeart/2005/8/colors/colorful4" csCatId="colorful" phldr="1"/>
      <dgm:spPr/>
      <dgm:t>
        <a:bodyPr/>
        <a:lstStyle/>
        <a:p>
          <a:endParaRPr lang="es-EC"/>
        </a:p>
      </dgm:t>
    </dgm:pt>
    <dgm:pt modelId="{A03A5BA4-4F74-4E86-BBAF-F89B84D1AB02}">
      <dgm:prSet phldrT="[Texto]" custT="1"/>
      <dgm:spPr>
        <a:ln>
          <a:solidFill>
            <a:schemeClr val="tx1"/>
          </a:solidFill>
        </a:ln>
      </dgm:spPr>
      <dgm:t>
        <a:bodyPr/>
        <a:lstStyle/>
        <a:p>
          <a:r>
            <a:rPr lang="es-EC" sz="1600" dirty="0"/>
            <a:t>La implementación de una red de comunicación de área local en la sala de profesores de la carrera de Tecnología de la Información de la Universidad Estatal del Sur de Manabí mejorará significativamente la calidad de servicio, incrementando la eficiencia en las actividades académicas y administrativas, y facilitando una mejor conectividad y colaboración entre los profesores.</a:t>
          </a:r>
          <a:endParaRPr lang="es-EC" sz="1600" dirty="0">
            <a:latin typeface="Times New Roman" panose="02020603050405020304" pitchFamily="18" charset="0"/>
            <a:cs typeface="Times New Roman" panose="02020603050405020304" pitchFamily="18" charset="0"/>
          </a:endParaRPr>
        </a:p>
      </dgm:t>
    </dgm:pt>
    <dgm:pt modelId="{C9EED3E7-B789-4A5E-AD0D-892C7616321F}" type="parTrans" cxnId="{78F73FC4-69C5-4023-B370-23FAC0417882}">
      <dgm:prSet/>
      <dgm:spPr/>
      <dgm:t>
        <a:bodyPr/>
        <a:lstStyle/>
        <a:p>
          <a:endParaRPr lang="es-EC" sz="1600">
            <a:latin typeface="Times New Roman" panose="02020603050405020304" pitchFamily="18" charset="0"/>
            <a:cs typeface="Times New Roman" panose="02020603050405020304" pitchFamily="18" charset="0"/>
          </a:endParaRPr>
        </a:p>
      </dgm:t>
    </dgm:pt>
    <dgm:pt modelId="{DCFCB649-E0BB-4999-BB13-E6A70887743C}" type="sibTrans" cxnId="{78F73FC4-69C5-4023-B370-23FAC0417882}">
      <dgm:prSet/>
      <dgm:spPr/>
      <dgm:t>
        <a:bodyPr/>
        <a:lstStyle/>
        <a:p>
          <a:endParaRPr lang="es-EC" sz="1600">
            <a:latin typeface="Times New Roman" panose="02020603050405020304" pitchFamily="18" charset="0"/>
            <a:cs typeface="Times New Roman" panose="02020603050405020304" pitchFamily="18" charset="0"/>
          </a:endParaRPr>
        </a:p>
      </dgm:t>
    </dgm:pt>
    <dgm:pt modelId="{B19D7136-F955-44E4-A257-21BB143D1CCF}">
      <dgm:prSet phldrT="[Texto]" custT="1"/>
      <dgm:spPr>
        <a:ln>
          <a:solidFill>
            <a:schemeClr val="tx1"/>
          </a:solidFill>
        </a:ln>
      </dgm:spPr>
      <dgm:t>
        <a:bodyPr/>
        <a:lstStyle/>
        <a:p>
          <a:r>
            <a:rPr lang="es-MX" sz="4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Hipótesis</a:t>
          </a:r>
          <a:r>
            <a:rPr lang="es-MX" sz="4400" b="0" cap="none" spc="0" dirty="0">
              <a:ln w="0"/>
              <a:solidFill>
                <a:schemeClr val="tx1"/>
              </a:solidFill>
              <a:effectLst>
                <a:outerShdw blurRad="38100" dist="19050" dir="2700000" algn="tl" rotWithShape="0">
                  <a:schemeClr val="dk1">
                    <a:alpha val="40000"/>
                  </a:schemeClr>
                </a:outerShdw>
              </a:effectLst>
              <a:latin typeface="Forte" panose="03060902040502070203" pitchFamily="66" charset="0"/>
              <a:cs typeface="Times New Roman" panose="02020603050405020304" pitchFamily="18" charset="0"/>
            </a:rPr>
            <a:t> </a:t>
          </a:r>
          <a:endParaRPr lang="es-EC" sz="4400" b="0" cap="none" spc="0" dirty="0">
            <a:ln w="0"/>
            <a:solidFill>
              <a:schemeClr val="tx1"/>
            </a:solidFill>
            <a:effectLst>
              <a:outerShdw blurRad="38100" dist="19050" dir="2700000" algn="tl" rotWithShape="0">
                <a:schemeClr val="dk1">
                  <a:alpha val="40000"/>
                </a:schemeClr>
              </a:outerShdw>
            </a:effectLst>
            <a:latin typeface="Forte" panose="03060902040502070203" pitchFamily="66" charset="0"/>
            <a:cs typeface="Times New Roman" panose="02020603050405020304" pitchFamily="18" charset="0"/>
          </a:endParaRPr>
        </a:p>
      </dgm:t>
    </dgm:pt>
    <dgm:pt modelId="{344FE82F-0A3F-4737-995A-4B55C9E5D3D3}" type="parTrans" cxnId="{F4B933EC-ACE2-492F-B1D8-B9139106EBC1}">
      <dgm:prSet/>
      <dgm:spPr/>
      <dgm:t>
        <a:bodyPr/>
        <a:lstStyle/>
        <a:p>
          <a:endParaRPr lang="es-EC" sz="1600">
            <a:latin typeface="Times New Roman" panose="02020603050405020304" pitchFamily="18" charset="0"/>
            <a:cs typeface="Times New Roman" panose="02020603050405020304" pitchFamily="18" charset="0"/>
          </a:endParaRPr>
        </a:p>
      </dgm:t>
    </dgm:pt>
    <dgm:pt modelId="{35B784A9-F090-4220-88A5-78DB5199A27D}" type="sibTrans" cxnId="{F4B933EC-ACE2-492F-B1D8-B9139106EBC1}">
      <dgm:prSet/>
      <dgm:spPr/>
      <dgm:t>
        <a:bodyPr/>
        <a:lstStyle/>
        <a:p>
          <a:endParaRPr lang="es-EC" sz="1600">
            <a:latin typeface="Times New Roman" panose="02020603050405020304" pitchFamily="18" charset="0"/>
            <a:cs typeface="Times New Roman" panose="02020603050405020304" pitchFamily="18" charset="0"/>
          </a:endParaRPr>
        </a:p>
      </dgm:t>
    </dgm:pt>
    <dgm:pt modelId="{DAA1176E-CA89-4F43-AC93-87A61C505793}">
      <dgm:prSet phldrT="[Texto]" custT="1"/>
      <dgm:spPr>
        <a:ln>
          <a:solidFill>
            <a:schemeClr val="tx1"/>
          </a:solidFill>
        </a:ln>
      </dgm:spPr>
      <dgm:t>
        <a:bodyPr/>
        <a:lstStyle/>
        <a:p>
          <a:pPr>
            <a:buFont typeface="Symbol" panose="05050102010706020507" pitchFamily="18" charset="2"/>
            <a:buChar char=""/>
          </a:pPr>
          <a:r>
            <a:rPr lang="es-ES" sz="1600" b="1" dirty="0">
              <a:latin typeface="Times New Roman" panose="02020603050405020304" pitchFamily="18" charset="0"/>
              <a:cs typeface="Times New Roman" panose="02020603050405020304" pitchFamily="18" charset="0"/>
            </a:rPr>
            <a:t>Variable Dependiente</a:t>
          </a:r>
          <a:endParaRPr lang="es-EC" sz="1600" b="1" dirty="0">
            <a:latin typeface="Times New Roman" panose="02020603050405020304" pitchFamily="18" charset="0"/>
            <a:cs typeface="Times New Roman" panose="02020603050405020304" pitchFamily="18" charset="0"/>
          </a:endParaRPr>
        </a:p>
        <a:p>
          <a:pPr>
            <a:buFont typeface="Symbol" panose="05050102010706020507" pitchFamily="18" charset="2"/>
            <a:buChar char=""/>
          </a:pPr>
          <a:r>
            <a:rPr lang="es-ES" sz="1600" dirty="0">
              <a:latin typeface="Times New Roman" panose="02020603050405020304" pitchFamily="18" charset="0"/>
              <a:cs typeface="Times New Roman" panose="02020603050405020304" pitchFamily="18" charset="0"/>
            </a:rPr>
            <a:t>C</a:t>
          </a:r>
          <a:r>
            <a:rPr lang="es-EC" sz="1600" dirty="0"/>
            <a:t>alidad de servicio de en la sala de docentes.</a:t>
          </a:r>
          <a:endParaRPr lang="es-EC" sz="1600" dirty="0">
            <a:latin typeface="Times New Roman" panose="02020603050405020304" pitchFamily="18" charset="0"/>
            <a:cs typeface="Times New Roman" panose="02020603050405020304" pitchFamily="18" charset="0"/>
          </a:endParaRPr>
        </a:p>
      </dgm:t>
    </dgm:pt>
    <dgm:pt modelId="{8CB65EA3-D2F5-4F1B-AD18-8062516AE871}" type="parTrans" cxnId="{FC1B67BD-E593-4D66-B2FD-909028D17F0F}">
      <dgm:prSet/>
      <dgm:spPr/>
      <dgm:t>
        <a:bodyPr/>
        <a:lstStyle/>
        <a:p>
          <a:endParaRPr lang="es-EC" sz="1600">
            <a:latin typeface="Times New Roman" panose="02020603050405020304" pitchFamily="18" charset="0"/>
            <a:cs typeface="Times New Roman" panose="02020603050405020304" pitchFamily="18" charset="0"/>
          </a:endParaRPr>
        </a:p>
      </dgm:t>
    </dgm:pt>
    <dgm:pt modelId="{78B76309-D853-45F9-8EE6-57E7BB51CA55}" type="sibTrans" cxnId="{FC1B67BD-E593-4D66-B2FD-909028D17F0F}">
      <dgm:prSet/>
      <dgm:spPr/>
      <dgm:t>
        <a:bodyPr/>
        <a:lstStyle/>
        <a:p>
          <a:endParaRPr lang="es-EC" sz="1600">
            <a:latin typeface="Times New Roman" panose="02020603050405020304" pitchFamily="18" charset="0"/>
            <a:cs typeface="Times New Roman" panose="02020603050405020304" pitchFamily="18" charset="0"/>
          </a:endParaRPr>
        </a:p>
      </dgm:t>
    </dgm:pt>
    <dgm:pt modelId="{B4E1A37F-342C-47EE-A58D-C695856B5B03}">
      <dgm:prSet phldrT="[Texto]" custT="1"/>
      <dgm:spPr>
        <a:ln>
          <a:solidFill>
            <a:schemeClr val="tx1"/>
          </a:solidFill>
        </a:ln>
      </dgm:spPr>
      <dgm:t>
        <a:bodyPr/>
        <a:lstStyle/>
        <a:p>
          <a:pPr>
            <a:buFont typeface="Symbol" panose="05050102010706020507" pitchFamily="18" charset="2"/>
            <a:buChar char=""/>
          </a:pPr>
          <a:r>
            <a:rPr lang="es-ES" sz="1600" b="1" dirty="0">
              <a:latin typeface="Times New Roman" panose="02020603050405020304" pitchFamily="18" charset="0"/>
              <a:cs typeface="Times New Roman" panose="02020603050405020304" pitchFamily="18" charset="0"/>
            </a:rPr>
            <a:t>Variable Independiente</a:t>
          </a:r>
          <a:endParaRPr lang="es-EC" sz="1600" b="1" dirty="0">
            <a:latin typeface="Times New Roman" panose="02020603050405020304" pitchFamily="18" charset="0"/>
            <a:cs typeface="Times New Roman" panose="02020603050405020304" pitchFamily="18" charset="0"/>
          </a:endParaRPr>
        </a:p>
        <a:p>
          <a:pPr>
            <a:buFont typeface="Symbol" panose="05050102010706020507" pitchFamily="18" charset="2"/>
            <a:buChar char=""/>
          </a:pPr>
          <a:r>
            <a:rPr lang="es-EC" sz="1600" dirty="0"/>
            <a:t>red de comunicación de área local (LAN)</a:t>
          </a:r>
          <a:endParaRPr lang="es-EC" sz="1600" dirty="0">
            <a:latin typeface="Times New Roman" panose="02020603050405020304" pitchFamily="18" charset="0"/>
            <a:cs typeface="Times New Roman" panose="02020603050405020304" pitchFamily="18" charset="0"/>
          </a:endParaRPr>
        </a:p>
      </dgm:t>
    </dgm:pt>
    <dgm:pt modelId="{7334F426-3516-4377-998B-BA4A41AF1CD4}" type="parTrans" cxnId="{1393E058-7524-4479-9F5A-C3C9F9727DE6}">
      <dgm:prSet/>
      <dgm:spPr/>
      <dgm:t>
        <a:bodyPr/>
        <a:lstStyle/>
        <a:p>
          <a:endParaRPr lang="es-EC" sz="1600">
            <a:latin typeface="Times New Roman" panose="02020603050405020304" pitchFamily="18" charset="0"/>
            <a:cs typeface="Times New Roman" panose="02020603050405020304" pitchFamily="18" charset="0"/>
          </a:endParaRPr>
        </a:p>
      </dgm:t>
    </dgm:pt>
    <dgm:pt modelId="{EE982EE6-B443-401C-89FF-75AB5B798F45}" type="sibTrans" cxnId="{1393E058-7524-4479-9F5A-C3C9F9727DE6}">
      <dgm:prSet/>
      <dgm:spPr/>
      <dgm:t>
        <a:bodyPr/>
        <a:lstStyle/>
        <a:p>
          <a:endParaRPr lang="es-EC" sz="1600">
            <a:latin typeface="Times New Roman" panose="02020603050405020304" pitchFamily="18" charset="0"/>
            <a:cs typeface="Times New Roman" panose="02020603050405020304" pitchFamily="18" charset="0"/>
          </a:endParaRPr>
        </a:p>
      </dgm:t>
    </dgm:pt>
    <dgm:pt modelId="{633DD55B-D32B-42CF-9642-2E002F8F5520}" type="pres">
      <dgm:prSet presAssocID="{61BF8B10-0BFC-4B2E-BCCD-AD9059FD3F95}" presName="Name0" presStyleCnt="0">
        <dgm:presLayoutVars>
          <dgm:chMax val="1"/>
          <dgm:dir/>
          <dgm:animLvl val="ctr"/>
          <dgm:resizeHandles val="exact"/>
        </dgm:presLayoutVars>
      </dgm:prSet>
      <dgm:spPr/>
    </dgm:pt>
    <dgm:pt modelId="{0C2CB635-B457-4F39-BC57-C3E7E1D74464}" type="pres">
      <dgm:prSet presAssocID="{A03A5BA4-4F74-4E86-BBAF-F89B84D1AB02}" presName="centerShape" presStyleLbl="node0" presStyleIdx="0" presStyleCnt="1" custScaleX="259180" custScaleY="229750" custLinFactNeighborX="-1424" custLinFactNeighborY="6260"/>
      <dgm:spPr/>
    </dgm:pt>
    <dgm:pt modelId="{495E0E82-F772-48B3-BAA2-F95854B7771D}" type="pres">
      <dgm:prSet presAssocID="{344FE82F-0A3F-4737-995A-4B55C9E5D3D3}" presName="parTrans" presStyleLbl="sibTrans2D1" presStyleIdx="0" presStyleCnt="3"/>
      <dgm:spPr/>
    </dgm:pt>
    <dgm:pt modelId="{200048C2-DD94-478B-81F0-846C2729E057}" type="pres">
      <dgm:prSet presAssocID="{344FE82F-0A3F-4737-995A-4B55C9E5D3D3}" presName="connectorText" presStyleLbl="sibTrans2D1" presStyleIdx="0" presStyleCnt="3"/>
      <dgm:spPr/>
    </dgm:pt>
    <dgm:pt modelId="{E8889C76-91C3-40C4-939F-A931706F2D5B}" type="pres">
      <dgm:prSet presAssocID="{B19D7136-F955-44E4-A257-21BB143D1CCF}" presName="node" presStyleLbl="node1" presStyleIdx="0" presStyleCnt="3" custScaleX="260940" custScaleY="46245">
        <dgm:presLayoutVars>
          <dgm:bulletEnabled val="1"/>
        </dgm:presLayoutVars>
      </dgm:prSet>
      <dgm:spPr/>
    </dgm:pt>
    <dgm:pt modelId="{603B677B-51BA-476A-90CE-05FF91A6B0DF}" type="pres">
      <dgm:prSet presAssocID="{8CB65EA3-D2F5-4F1B-AD18-8062516AE871}" presName="parTrans" presStyleLbl="sibTrans2D1" presStyleIdx="1" presStyleCnt="3"/>
      <dgm:spPr/>
    </dgm:pt>
    <dgm:pt modelId="{6CA70583-B9A2-4933-B444-6817D1BC9B25}" type="pres">
      <dgm:prSet presAssocID="{8CB65EA3-D2F5-4F1B-AD18-8062516AE871}" presName="connectorText" presStyleLbl="sibTrans2D1" presStyleIdx="1" presStyleCnt="3"/>
      <dgm:spPr/>
    </dgm:pt>
    <dgm:pt modelId="{7086D0D5-9807-4911-8128-4F2BE44DB59A}" type="pres">
      <dgm:prSet presAssocID="{DAA1176E-CA89-4F43-AC93-87A61C505793}" presName="node" presStyleLbl="node1" presStyleIdx="1" presStyleCnt="3" custScaleX="168639" custRadScaleRad="190738" custRadScaleInc="-20450">
        <dgm:presLayoutVars>
          <dgm:bulletEnabled val="1"/>
        </dgm:presLayoutVars>
      </dgm:prSet>
      <dgm:spPr/>
    </dgm:pt>
    <dgm:pt modelId="{DC8456AC-9AA0-4FC3-A2CB-9EFB7EE45711}" type="pres">
      <dgm:prSet presAssocID="{7334F426-3516-4377-998B-BA4A41AF1CD4}" presName="parTrans" presStyleLbl="sibTrans2D1" presStyleIdx="2" presStyleCnt="3"/>
      <dgm:spPr/>
    </dgm:pt>
    <dgm:pt modelId="{0EB68D35-FE34-4742-96DD-09FC8C3A4802}" type="pres">
      <dgm:prSet presAssocID="{7334F426-3516-4377-998B-BA4A41AF1CD4}" presName="connectorText" presStyleLbl="sibTrans2D1" presStyleIdx="2" presStyleCnt="3"/>
      <dgm:spPr/>
    </dgm:pt>
    <dgm:pt modelId="{FA045237-B606-4199-9AA7-C2D9A34CB60A}" type="pres">
      <dgm:prSet presAssocID="{B4E1A37F-342C-47EE-A58D-C695856B5B03}" presName="node" presStyleLbl="node1" presStyleIdx="2" presStyleCnt="3" custScaleX="185694" custRadScaleRad="187862" custRadScaleInc="17742">
        <dgm:presLayoutVars>
          <dgm:bulletEnabled val="1"/>
        </dgm:presLayoutVars>
      </dgm:prSet>
      <dgm:spPr/>
    </dgm:pt>
  </dgm:ptLst>
  <dgm:cxnLst>
    <dgm:cxn modelId="{AEBAB727-9244-4BF6-BDDE-79CB6C2B0959}" type="presOf" srcId="{344FE82F-0A3F-4737-995A-4B55C9E5D3D3}" destId="{495E0E82-F772-48B3-BAA2-F95854B7771D}" srcOrd="0" destOrd="0" presId="urn:microsoft.com/office/officeart/2005/8/layout/radial5"/>
    <dgm:cxn modelId="{403F0C5B-08C1-4D43-881D-FAE25D2FCBBE}" type="presOf" srcId="{8CB65EA3-D2F5-4F1B-AD18-8062516AE871}" destId="{6CA70583-B9A2-4933-B444-6817D1BC9B25}" srcOrd="1" destOrd="0" presId="urn:microsoft.com/office/officeart/2005/8/layout/radial5"/>
    <dgm:cxn modelId="{DA2B1E5B-C97E-4B02-AB44-410E5848E35C}" type="presOf" srcId="{61BF8B10-0BFC-4B2E-BCCD-AD9059FD3F95}" destId="{633DD55B-D32B-42CF-9642-2E002F8F5520}" srcOrd="0" destOrd="0" presId="urn:microsoft.com/office/officeart/2005/8/layout/radial5"/>
    <dgm:cxn modelId="{DB9EB24A-3FA0-44D3-9984-0B32C025E022}" type="presOf" srcId="{344FE82F-0A3F-4737-995A-4B55C9E5D3D3}" destId="{200048C2-DD94-478B-81F0-846C2729E057}" srcOrd="1" destOrd="0" presId="urn:microsoft.com/office/officeart/2005/8/layout/radial5"/>
    <dgm:cxn modelId="{E4CB2B70-C68D-4B2D-9A2A-023885A9F793}" type="presOf" srcId="{7334F426-3516-4377-998B-BA4A41AF1CD4}" destId="{DC8456AC-9AA0-4FC3-A2CB-9EFB7EE45711}" srcOrd="0" destOrd="0" presId="urn:microsoft.com/office/officeart/2005/8/layout/radial5"/>
    <dgm:cxn modelId="{1393E058-7524-4479-9F5A-C3C9F9727DE6}" srcId="{A03A5BA4-4F74-4E86-BBAF-F89B84D1AB02}" destId="{B4E1A37F-342C-47EE-A58D-C695856B5B03}" srcOrd="2" destOrd="0" parTransId="{7334F426-3516-4377-998B-BA4A41AF1CD4}" sibTransId="{EE982EE6-B443-401C-89FF-75AB5B798F45}"/>
    <dgm:cxn modelId="{5C732C7E-FD78-41A8-B016-B75689754329}" type="presOf" srcId="{B4E1A37F-342C-47EE-A58D-C695856B5B03}" destId="{FA045237-B606-4199-9AA7-C2D9A34CB60A}" srcOrd="0" destOrd="0" presId="urn:microsoft.com/office/officeart/2005/8/layout/radial5"/>
    <dgm:cxn modelId="{5ECA099C-973C-4CC3-AD22-4E3567DC3980}" type="presOf" srcId="{DAA1176E-CA89-4F43-AC93-87A61C505793}" destId="{7086D0D5-9807-4911-8128-4F2BE44DB59A}" srcOrd="0" destOrd="0" presId="urn:microsoft.com/office/officeart/2005/8/layout/radial5"/>
    <dgm:cxn modelId="{CA841CA8-DB84-4FC7-8E44-C982204D59F1}" type="presOf" srcId="{7334F426-3516-4377-998B-BA4A41AF1CD4}" destId="{0EB68D35-FE34-4742-96DD-09FC8C3A4802}" srcOrd="1" destOrd="0" presId="urn:microsoft.com/office/officeart/2005/8/layout/radial5"/>
    <dgm:cxn modelId="{F2509CB6-EFB9-47DA-B3AC-3AC289F4C2C2}" type="presOf" srcId="{8CB65EA3-D2F5-4F1B-AD18-8062516AE871}" destId="{603B677B-51BA-476A-90CE-05FF91A6B0DF}" srcOrd="0" destOrd="0" presId="urn:microsoft.com/office/officeart/2005/8/layout/radial5"/>
    <dgm:cxn modelId="{FC1B67BD-E593-4D66-B2FD-909028D17F0F}" srcId="{A03A5BA4-4F74-4E86-BBAF-F89B84D1AB02}" destId="{DAA1176E-CA89-4F43-AC93-87A61C505793}" srcOrd="1" destOrd="0" parTransId="{8CB65EA3-D2F5-4F1B-AD18-8062516AE871}" sibTransId="{78B76309-D853-45F9-8EE6-57E7BB51CA55}"/>
    <dgm:cxn modelId="{78F73FC4-69C5-4023-B370-23FAC0417882}" srcId="{61BF8B10-0BFC-4B2E-BCCD-AD9059FD3F95}" destId="{A03A5BA4-4F74-4E86-BBAF-F89B84D1AB02}" srcOrd="0" destOrd="0" parTransId="{C9EED3E7-B789-4A5E-AD0D-892C7616321F}" sibTransId="{DCFCB649-E0BB-4999-BB13-E6A70887743C}"/>
    <dgm:cxn modelId="{F4B933EC-ACE2-492F-B1D8-B9139106EBC1}" srcId="{A03A5BA4-4F74-4E86-BBAF-F89B84D1AB02}" destId="{B19D7136-F955-44E4-A257-21BB143D1CCF}" srcOrd="0" destOrd="0" parTransId="{344FE82F-0A3F-4737-995A-4B55C9E5D3D3}" sibTransId="{35B784A9-F090-4220-88A5-78DB5199A27D}"/>
    <dgm:cxn modelId="{4C90A0F9-F274-4499-9582-0DD2C956AA53}" type="presOf" srcId="{A03A5BA4-4F74-4E86-BBAF-F89B84D1AB02}" destId="{0C2CB635-B457-4F39-BC57-C3E7E1D74464}" srcOrd="0" destOrd="0" presId="urn:microsoft.com/office/officeart/2005/8/layout/radial5"/>
    <dgm:cxn modelId="{5C1F2FFE-AD0E-4505-8CDB-73B6B7351AB5}" type="presOf" srcId="{B19D7136-F955-44E4-A257-21BB143D1CCF}" destId="{E8889C76-91C3-40C4-939F-A931706F2D5B}" srcOrd="0" destOrd="0" presId="urn:microsoft.com/office/officeart/2005/8/layout/radial5"/>
    <dgm:cxn modelId="{CD1FCD80-BAD6-4A96-BDCE-FBB6C8F242CC}" type="presParOf" srcId="{633DD55B-D32B-42CF-9642-2E002F8F5520}" destId="{0C2CB635-B457-4F39-BC57-C3E7E1D74464}" srcOrd="0" destOrd="0" presId="urn:microsoft.com/office/officeart/2005/8/layout/radial5"/>
    <dgm:cxn modelId="{CB8617C9-D9C4-4B6A-9DB4-C76EFC8D0EB7}" type="presParOf" srcId="{633DD55B-D32B-42CF-9642-2E002F8F5520}" destId="{495E0E82-F772-48B3-BAA2-F95854B7771D}" srcOrd="1" destOrd="0" presId="urn:microsoft.com/office/officeart/2005/8/layout/radial5"/>
    <dgm:cxn modelId="{6608622F-23AA-4CCE-A91F-42887157F116}" type="presParOf" srcId="{495E0E82-F772-48B3-BAA2-F95854B7771D}" destId="{200048C2-DD94-478B-81F0-846C2729E057}" srcOrd="0" destOrd="0" presId="urn:microsoft.com/office/officeart/2005/8/layout/radial5"/>
    <dgm:cxn modelId="{01EB6778-3000-42BC-AB07-EB2820E59A2D}" type="presParOf" srcId="{633DD55B-D32B-42CF-9642-2E002F8F5520}" destId="{E8889C76-91C3-40C4-939F-A931706F2D5B}" srcOrd="2" destOrd="0" presId="urn:microsoft.com/office/officeart/2005/8/layout/radial5"/>
    <dgm:cxn modelId="{ACF523BC-BF19-460F-866E-06A64E4CD25A}" type="presParOf" srcId="{633DD55B-D32B-42CF-9642-2E002F8F5520}" destId="{603B677B-51BA-476A-90CE-05FF91A6B0DF}" srcOrd="3" destOrd="0" presId="urn:microsoft.com/office/officeart/2005/8/layout/radial5"/>
    <dgm:cxn modelId="{5344986D-3188-4DC2-869C-8704E2D6DFC8}" type="presParOf" srcId="{603B677B-51BA-476A-90CE-05FF91A6B0DF}" destId="{6CA70583-B9A2-4933-B444-6817D1BC9B25}" srcOrd="0" destOrd="0" presId="urn:microsoft.com/office/officeart/2005/8/layout/radial5"/>
    <dgm:cxn modelId="{F359BF5F-9A15-4B13-91B9-D4EB129C309B}" type="presParOf" srcId="{633DD55B-D32B-42CF-9642-2E002F8F5520}" destId="{7086D0D5-9807-4911-8128-4F2BE44DB59A}" srcOrd="4" destOrd="0" presId="urn:microsoft.com/office/officeart/2005/8/layout/radial5"/>
    <dgm:cxn modelId="{569D44B3-2F5A-4E63-8EE0-5B38B4CF6DAC}" type="presParOf" srcId="{633DD55B-D32B-42CF-9642-2E002F8F5520}" destId="{DC8456AC-9AA0-4FC3-A2CB-9EFB7EE45711}" srcOrd="5" destOrd="0" presId="urn:microsoft.com/office/officeart/2005/8/layout/radial5"/>
    <dgm:cxn modelId="{C4D6E1F9-99A5-4CBF-ABC0-813CFFC2472F}" type="presParOf" srcId="{DC8456AC-9AA0-4FC3-A2CB-9EFB7EE45711}" destId="{0EB68D35-FE34-4742-96DD-09FC8C3A4802}" srcOrd="0" destOrd="0" presId="urn:microsoft.com/office/officeart/2005/8/layout/radial5"/>
    <dgm:cxn modelId="{7C1AE2F5-5EC8-40A7-8DDD-9862A2179726}" type="presParOf" srcId="{633DD55B-D32B-42CF-9642-2E002F8F5520}" destId="{FA045237-B606-4199-9AA7-C2D9A34CB60A}" srcOrd="6" destOrd="0" presId="urn:microsoft.com/office/officeart/2005/8/layout/radial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9B7A47C-F43C-49E0-9CE6-199B161227A0}" type="doc">
      <dgm:prSet loTypeId="urn:microsoft.com/office/officeart/2005/8/layout/process2" loCatId="process" qsTypeId="urn:microsoft.com/office/officeart/2005/8/quickstyle/simple1" qsCatId="simple" csTypeId="urn:microsoft.com/office/officeart/2005/8/colors/accent1_2" csCatId="accent1" phldr="1"/>
      <dgm:spPr/>
    </dgm:pt>
    <dgm:pt modelId="{4523CB50-D60D-490E-9EBE-EEB72FA9C962}" type="pres">
      <dgm:prSet presAssocID="{19B7A47C-F43C-49E0-9CE6-199B161227A0}" presName="linearFlow" presStyleCnt="0">
        <dgm:presLayoutVars>
          <dgm:resizeHandles val="exact"/>
        </dgm:presLayoutVars>
      </dgm:prSet>
      <dgm:spPr/>
    </dgm:pt>
  </dgm:ptLst>
  <dgm:cxnLst>
    <dgm:cxn modelId="{EFC03F2F-4B4B-43A1-B1A9-EB88D54FAF9C}" type="presOf" srcId="{19B7A47C-F43C-49E0-9CE6-199B161227A0}" destId="{4523CB50-D60D-490E-9EBE-EEB72FA9C962}" srcOrd="0"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401FD2E-4999-4104-A7B9-D65909385B7F}" type="doc">
      <dgm:prSet loTypeId="urn:microsoft.com/office/officeart/2005/8/layout/hierarchy2" loCatId="hierarchy" qsTypeId="urn:microsoft.com/office/officeart/2005/8/quickstyle/3d1" qsCatId="3D" csTypeId="urn:microsoft.com/office/officeart/2005/8/colors/colorful5" csCatId="colorful" phldr="1"/>
      <dgm:spPr/>
      <dgm:t>
        <a:bodyPr/>
        <a:lstStyle/>
        <a:p>
          <a:endParaRPr lang="es-EC"/>
        </a:p>
      </dgm:t>
    </dgm:pt>
    <dgm:pt modelId="{FCB50EC2-7F6C-451C-86A1-F5D8FDCEE958}">
      <dgm:prSet phldrT="[Texto]" custT="1"/>
      <dgm:spPr/>
      <dgm:t>
        <a:bodyPr/>
        <a:lstStyle/>
        <a:p>
          <a:r>
            <a:rPr lang="es-ES" sz="28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Justificación </a:t>
          </a:r>
          <a:endParaRPr lang="es-EC" sz="2800" dirty="0">
            <a:solidFill>
              <a:schemeClr val="tx1"/>
            </a:solidFill>
            <a:latin typeface="Times New Roman" panose="02020603050405020304" pitchFamily="18" charset="0"/>
            <a:cs typeface="Times New Roman" panose="02020603050405020304" pitchFamily="18" charset="0"/>
          </a:endParaRPr>
        </a:p>
      </dgm:t>
    </dgm:pt>
    <dgm:pt modelId="{700980FF-BE7C-4CBE-B524-D780B11E4A80}" type="parTrans" cxnId="{91B6D82B-B798-41DF-B456-EA466E978DB1}">
      <dgm:prSet/>
      <dgm:spPr/>
      <dgm:t>
        <a:bodyPr/>
        <a:lstStyle/>
        <a:p>
          <a:endParaRPr lang="es-EC" sz="1600">
            <a:solidFill>
              <a:schemeClr val="tx1"/>
            </a:solidFill>
          </a:endParaRPr>
        </a:p>
      </dgm:t>
    </dgm:pt>
    <dgm:pt modelId="{082D6D63-54D1-4FC5-8A80-6F6B67F3C22C}" type="sibTrans" cxnId="{91B6D82B-B798-41DF-B456-EA466E978DB1}">
      <dgm:prSet/>
      <dgm:spPr/>
      <dgm:t>
        <a:bodyPr/>
        <a:lstStyle/>
        <a:p>
          <a:endParaRPr lang="es-EC" sz="1600">
            <a:solidFill>
              <a:schemeClr val="tx1"/>
            </a:solidFill>
          </a:endParaRPr>
        </a:p>
      </dgm:t>
    </dgm:pt>
    <dgm:pt modelId="{9F679C4E-B760-489D-85E8-536B76E22841}">
      <dgm:prSet phldrT="[Texto]" custT="1"/>
      <dgm:spPr/>
      <dgm:t>
        <a:bodyPr/>
        <a:lstStyle/>
        <a:p>
          <a:pPr>
            <a:buNone/>
          </a:pPr>
          <a:r>
            <a:rPr lang="es-EC" sz="1600">
              <a:solidFill>
                <a:schemeClr val="tx1"/>
              </a:solidFill>
            </a:rPr>
            <a:t>(Paul, 2021) Realizo un informe en la Universidad politécnica salesiana que consistió en un diseño teórico de una red LAN y WLAN </a:t>
          </a:r>
          <a:endParaRPr lang="es-EC" sz="1600" dirty="0">
            <a:solidFill>
              <a:schemeClr val="tx1"/>
            </a:solidFill>
          </a:endParaRPr>
        </a:p>
      </dgm:t>
    </dgm:pt>
    <dgm:pt modelId="{91DBF0DB-F9CE-4A4C-878D-C214ABA617F4}" type="parTrans" cxnId="{EDDC2688-560E-4DBC-A249-98D55CDB045A}">
      <dgm:prSet custT="1"/>
      <dgm:spPr/>
      <dgm:t>
        <a:bodyPr/>
        <a:lstStyle/>
        <a:p>
          <a:endParaRPr lang="es-EC" sz="1600">
            <a:solidFill>
              <a:schemeClr val="tx1"/>
            </a:solidFill>
          </a:endParaRPr>
        </a:p>
      </dgm:t>
    </dgm:pt>
    <dgm:pt modelId="{B00FA60F-7224-4A65-98EB-2BAABF0C5A46}" type="sibTrans" cxnId="{EDDC2688-560E-4DBC-A249-98D55CDB045A}">
      <dgm:prSet/>
      <dgm:spPr/>
      <dgm:t>
        <a:bodyPr/>
        <a:lstStyle/>
        <a:p>
          <a:endParaRPr lang="es-EC" sz="1600">
            <a:solidFill>
              <a:schemeClr val="tx1"/>
            </a:solidFill>
          </a:endParaRPr>
        </a:p>
      </dgm:t>
    </dgm:pt>
    <dgm:pt modelId="{6E923C96-A015-4651-B518-08257CE0D2C4}">
      <dgm:prSet phldrT="[Texto]" custT="1"/>
      <dgm:spPr/>
      <dgm:t>
        <a:bodyPr/>
        <a:lstStyle/>
        <a:p>
          <a:pPr>
            <a:buNone/>
          </a:pPr>
          <a:r>
            <a:rPr lang="es-EC" sz="1600">
              <a:solidFill>
                <a:schemeClr val="tx1"/>
              </a:solidFill>
              <a:latin typeface="Times New Roman" panose="02020603050405020304" pitchFamily="18" charset="0"/>
              <a:cs typeface="Times New Roman" panose="02020603050405020304" pitchFamily="18" charset="0"/>
            </a:rPr>
            <a:t>(Punina C. T.) desarrollaron un proyecto en la Universidad Técnica de Cotopaxi titulado “Diseño e implementación de cableado estructurado bajo la norma TIA‑EIA‑568A‑B</a:t>
          </a:r>
          <a:endParaRPr lang="es-EC" sz="1600" dirty="0">
            <a:solidFill>
              <a:schemeClr val="tx1"/>
            </a:solidFill>
            <a:latin typeface="Times New Roman" panose="02020603050405020304" pitchFamily="18" charset="0"/>
            <a:cs typeface="Times New Roman" panose="02020603050405020304" pitchFamily="18" charset="0"/>
          </a:endParaRPr>
        </a:p>
      </dgm:t>
    </dgm:pt>
    <dgm:pt modelId="{80D35365-10FA-4149-A32A-EADE26178B5A}" type="parTrans" cxnId="{DE6950D2-C27D-44EA-9EA0-7EA15455AA3B}">
      <dgm:prSet custT="1"/>
      <dgm:spPr/>
      <dgm:t>
        <a:bodyPr/>
        <a:lstStyle/>
        <a:p>
          <a:endParaRPr lang="es-EC" sz="1600">
            <a:solidFill>
              <a:schemeClr val="tx1"/>
            </a:solidFill>
          </a:endParaRPr>
        </a:p>
      </dgm:t>
    </dgm:pt>
    <dgm:pt modelId="{5B3DDC5A-9A87-43C0-BFE1-118A7F33CB39}" type="sibTrans" cxnId="{DE6950D2-C27D-44EA-9EA0-7EA15455AA3B}">
      <dgm:prSet/>
      <dgm:spPr/>
      <dgm:t>
        <a:bodyPr/>
        <a:lstStyle/>
        <a:p>
          <a:endParaRPr lang="es-EC" sz="1600">
            <a:solidFill>
              <a:schemeClr val="tx1"/>
            </a:solidFill>
          </a:endParaRPr>
        </a:p>
      </dgm:t>
    </dgm:pt>
    <dgm:pt modelId="{1EDAF036-6BBF-4D7E-8B02-D007B0A19926}">
      <dgm:prSet phldrT="[Texto]" custT="1"/>
      <dgm:spPr/>
      <dgm:t>
        <a:bodyPr/>
        <a:lstStyle/>
        <a:p>
          <a:pPr>
            <a:buNone/>
          </a:pPr>
          <a:r>
            <a:rPr lang="es-EC" sz="1600">
              <a:solidFill>
                <a:schemeClr val="tx1"/>
              </a:solidFill>
            </a:rPr>
            <a:t>su enfoque solo se centró en mejorar la conectividad dentro de un laboratorio mediante instalaciones físicas como los puntos de red </a:t>
          </a:r>
          <a:endParaRPr lang="es-EC" sz="1600" dirty="0">
            <a:solidFill>
              <a:schemeClr val="tx1"/>
            </a:solidFill>
          </a:endParaRPr>
        </a:p>
      </dgm:t>
    </dgm:pt>
    <dgm:pt modelId="{B719B164-0998-48B0-AEF2-795A6914956A}" type="sibTrans" cxnId="{C69C2198-2CB9-4787-9603-583448019E5F}">
      <dgm:prSet/>
      <dgm:spPr/>
      <dgm:t>
        <a:bodyPr/>
        <a:lstStyle/>
        <a:p>
          <a:endParaRPr lang="es-EC" sz="1600">
            <a:solidFill>
              <a:schemeClr val="tx1"/>
            </a:solidFill>
          </a:endParaRPr>
        </a:p>
      </dgm:t>
    </dgm:pt>
    <dgm:pt modelId="{E7502704-9C40-4339-8A8A-8ECB02BCF065}" type="parTrans" cxnId="{C69C2198-2CB9-4787-9603-583448019E5F}">
      <dgm:prSet custT="1"/>
      <dgm:spPr/>
      <dgm:t>
        <a:bodyPr/>
        <a:lstStyle/>
        <a:p>
          <a:endParaRPr lang="es-EC" sz="1600">
            <a:solidFill>
              <a:schemeClr val="tx1"/>
            </a:solidFill>
          </a:endParaRPr>
        </a:p>
      </dgm:t>
    </dgm:pt>
    <dgm:pt modelId="{045FD731-4433-4E01-8087-F37A8AB376B4}" type="pres">
      <dgm:prSet presAssocID="{A401FD2E-4999-4104-A7B9-D65909385B7F}" presName="diagram" presStyleCnt="0">
        <dgm:presLayoutVars>
          <dgm:chPref val="1"/>
          <dgm:dir/>
          <dgm:animOne val="branch"/>
          <dgm:animLvl val="lvl"/>
          <dgm:resizeHandles val="exact"/>
        </dgm:presLayoutVars>
      </dgm:prSet>
      <dgm:spPr/>
    </dgm:pt>
    <dgm:pt modelId="{66F4FA3D-445D-4851-8F14-EE6F203FF7A7}" type="pres">
      <dgm:prSet presAssocID="{FCB50EC2-7F6C-451C-86A1-F5D8FDCEE958}" presName="root1" presStyleCnt="0"/>
      <dgm:spPr/>
    </dgm:pt>
    <dgm:pt modelId="{5A87F46F-3B6F-440E-8CC6-1717C95B15E5}" type="pres">
      <dgm:prSet presAssocID="{FCB50EC2-7F6C-451C-86A1-F5D8FDCEE958}" presName="LevelOneTextNode" presStyleLbl="node0" presStyleIdx="0" presStyleCnt="1">
        <dgm:presLayoutVars>
          <dgm:chPref val="3"/>
        </dgm:presLayoutVars>
      </dgm:prSet>
      <dgm:spPr/>
    </dgm:pt>
    <dgm:pt modelId="{BE2FE60B-DAC0-443E-AB7D-1F5FC7CB9F1C}" type="pres">
      <dgm:prSet presAssocID="{FCB50EC2-7F6C-451C-86A1-F5D8FDCEE958}" presName="level2hierChild" presStyleCnt="0"/>
      <dgm:spPr/>
    </dgm:pt>
    <dgm:pt modelId="{1984BEA6-74BB-4C42-A9D0-EAB6AD82E25B}" type="pres">
      <dgm:prSet presAssocID="{91DBF0DB-F9CE-4A4C-878D-C214ABA617F4}" presName="conn2-1" presStyleLbl="parChTrans1D2" presStyleIdx="0" presStyleCnt="2"/>
      <dgm:spPr/>
    </dgm:pt>
    <dgm:pt modelId="{7D3D502E-E7FF-4E3F-AE20-41953471D45E}" type="pres">
      <dgm:prSet presAssocID="{91DBF0DB-F9CE-4A4C-878D-C214ABA617F4}" presName="connTx" presStyleLbl="parChTrans1D2" presStyleIdx="0" presStyleCnt="2"/>
      <dgm:spPr/>
    </dgm:pt>
    <dgm:pt modelId="{E1DDA8E5-4FDC-4ED8-A5B5-992FAB28C9A1}" type="pres">
      <dgm:prSet presAssocID="{9F679C4E-B760-489D-85E8-536B76E22841}" presName="root2" presStyleCnt="0"/>
      <dgm:spPr/>
    </dgm:pt>
    <dgm:pt modelId="{8547C3E0-0EC8-408E-BCB2-AAFE602AA419}" type="pres">
      <dgm:prSet presAssocID="{9F679C4E-B760-489D-85E8-536B76E22841}" presName="LevelTwoTextNode" presStyleLbl="node2" presStyleIdx="0" presStyleCnt="2" custScaleY="165421">
        <dgm:presLayoutVars>
          <dgm:chPref val="3"/>
        </dgm:presLayoutVars>
      </dgm:prSet>
      <dgm:spPr/>
    </dgm:pt>
    <dgm:pt modelId="{6AB64960-C1E2-483D-941B-C08325AD0F50}" type="pres">
      <dgm:prSet presAssocID="{9F679C4E-B760-489D-85E8-536B76E22841}" presName="level3hierChild" presStyleCnt="0"/>
      <dgm:spPr/>
    </dgm:pt>
    <dgm:pt modelId="{4ADF6EAD-F5F0-411E-B8AE-4EA1B636687E}" type="pres">
      <dgm:prSet presAssocID="{E7502704-9C40-4339-8A8A-8ECB02BCF065}" presName="conn2-1" presStyleLbl="parChTrans1D3" presStyleIdx="0" presStyleCnt="1"/>
      <dgm:spPr/>
    </dgm:pt>
    <dgm:pt modelId="{648F1610-C6C8-4ED1-A98F-69CFB242DA89}" type="pres">
      <dgm:prSet presAssocID="{E7502704-9C40-4339-8A8A-8ECB02BCF065}" presName="connTx" presStyleLbl="parChTrans1D3" presStyleIdx="0" presStyleCnt="1"/>
      <dgm:spPr/>
    </dgm:pt>
    <dgm:pt modelId="{1DB60209-891D-43FD-B32D-3F2CE39FEE06}" type="pres">
      <dgm:prSet presAssocID="{1EDAF036-6BBF-4D7E-8B02-D007B0A19926}" presName="root2" presStyleCnt="0"/>
      <dgm:spPr/>
    </dgm:pt>
    <dgm:pt modelId="{682E5923-42EE-40F5-85B9-5ED62B409928}" type="pres">
      <dgm:prSet presAssocID="{1EDAF036-6BBF-4D7E-8B02-D007B0A19926}" presName="LevelTwoTextNode" presStyleLbl="node3" presStyleIdx="0" presStyleCnt="1" custScaleY="161980">
        <dgm:presLayoutVars>
          <dgm:chPref val="3"/>
        </dgm:presLayoutVars>
      </dgm:prSet>
      <dgm:spPr/>
    </dgm:pt>
    <dgm:pt modelId="{19ECE3D3-898F-4B6D-B5E5-E294A8201066}" type="pres">
      <dgm:prSet presAssocID="{1EDAF036-6BBF-4D7E-8B02-D007B0A19926}" presName="level3hierChild" presStyleCnt="0"/>
      <dgm:spPr/>
    </dgm:pt>
    <dgm:pt modelId="{55A576F1-D95E-4D46-B6F1-C4795D3D06F4}" type="pres">
      <dgm:prSet presAssocID="{80D35365-10FA-4149-A32A-EADE26178B5A}" presName="conn2-1" presStyleLbl="parChTrans1D2" presStyleIdx="1" presStyleCnt="2"/>
      <dgm:spPr/>
    </dgm:pt>
    <dgm:pt modelId="{70A209FE-48DB-456A-8020-5607EC037B76}" type="pres">
      <dgm:prSet presAssocID="{80D35365-10FA-4149-A32A-EADE26178B5A}" presName="connTx" presStyleLbl="parChTrans1D2" presStyleIdx="1" presStyleCnt="2"/>
      <dgm:spPr/>
    </dgm:pt>
    <dgm:pt modelId="{A5AB8979-E1C4-4D4A-B1E6-7DE64A38E236}" type="pres">
      <dgm:prSet presAssocID="{6E923C96-A015-4651-B518-08257CE0D2C4}" presName="root2" presStyleCnt="0"/>
      <dgm:spPr/>
    </dgm:pt>
    <dgm:pt modelId="{404C74EE-6C2C-4F66-8D04-8554C10B3FFC}" type="pres">
      <dgm:prSet presAssocID="{6E923C96-A015-4651-B518-08257CE0D2C4}" presName="LevelTwoTextNode" presStyleLbl="node2" presStyleIdx="1" presStyleCnt="2" custScaleY="176462">
        <dgm:presLayoutVars>
          <dgm:chPref val="3"/>
        </dgm:presLayoutVars>
      </dgm:prSet>
      <dgm:spPr/>
    </dgm:pt>
    <dgm:pt modelId="{0148B846-DBFB-4828-B371-D79313D728C9}" type="pres">
      <dgm:prSet presAssocID="{6E923C96-A015-4651-B518-08257CE0D2C4}" presName="level3hierChild" presStyleCnt="0"/>
      <dgm:spPr/>
    </dgm:pt>
  </dgm:ptLst>
  <dgm:cxnLst>
    <dgm:cxn modelId="{7303C506-D3FA-40DD-84CC-DC99E1549158}" type="presOf" srcId="{80D35365-10FA-4149-A32A-EADE26178B5A}" destId="{70A209FE-48DB-456A-8020-5607EC037B76}" srcOrd="1" destOrd="0" presId="urn:microsoft.com/office/officeart/2005/8/layout/hierarchy2"/>
    <dgm:cxn modelId="{994C5E08-9E31-401D-A507-129E6C007219}" type="presOf" srcId="{E7502704-9C40-4339-8A8A-8ECB02BCF065}" destId="{648F1610-C6C8-4ED1-A98F-69CFB242DA89}" srcOrd="1" destOrd="0" presId="urn:microsoft.com/office/officeart/2005/8/layout/hierarchy2"/>
    <dgm:cxn modelId="{30D7DA11-6807-4721-9E55-A9214581D74B}" type="presOf" srcId="{91DBF0DB-F9CE-4A4C-878D-C214ABA617F4}" destId="{1984BEA6-74BB-4C42-A9D0-EAB6AD82E25B}" srcOrd="0" destOrd="0" presId="urn:microsoft.com/office/officeart/2005/8/layout/hierarchy2"/>
    <dgm:cxn modelId="{A366A513-0034-48F4-A2E7-3534B8BF792A}" type="presOf" srcId="{91DBF0DB-F9CE-4A4C-878D-C214ABA617F4}" destId="{7D3D502E-E7FF-4E3F-AE20-41953471D45E}" srcOrd="1" destOrd="0" presId="urn:microsoft.com/office/officeart/2005/8/layout/hierarchy2"/>
    <dgm:cxn modelId="{FBE01222-F3D6-46B9-9A42-B07DBC9A1059}" type="presOf" srcId="{FCB50EC2-7F6C-451C-86A1-F5D8FDCEE958}" destId="{5A87F46F-3B6F-440E-8CC6-1717C95B15E5}" srcOrd="0" destOrd="0" presId="urn:microsoft.com/office/officeart/2005/8/layout/hierarchy2"/>
    <dgm:cxn modelId="{91B6D82B-B798-41DF-B456-EA466E978DB1}" srcId="{A401FD2E-4999-4104-A7B9-D65909385B7F}" destId="{FCB50EC2-7F6C-451C-86A1-F5D8FDCEE958}" srcOrd="0" destOrd="0" parTransId="{700980FF-BE7C-4CBE-B524-D780B11E4A80}" sibTransId="{082D6D63-54D1-4FC5-8A80-6F6B67F3C22C}"/>
    <dgm:cxn modelId="{A59B8E6E-D344-4C66-9454-6C92A3A43406}" type="presOf" srcId="{A401FD2E-4999-4104-A7B9-D65909385B7F}" destId="{045FD731-4433-4E01-8087-F37A8AB376B4}" srcOrd="0" destOrd="0" presId="urn:microsoft.com/office/officeart/2005/8/layout/hierarchy2"/>
    <dgm:cxn modelId="{6653AA82-9314-4DF1-87D6-E15892418A64}" type="presOf" srcId="{6E923C96-A015-4651-B518-08257CE0D2C4}" destId="{404C74EE-6C2C-4F66-8D04-8554C10B3FFC}" srcOrd="0" destOrd="0" presId="urn:microsoft.com/office/officeart/2005/8/layout/hierarchy2"/>
    <dgm:cxn modelId="{EDDC2688-560E-4DBC-A249-98D55CDB045A}" srcId="{FCB50EC2-7F6C-451C-86A1-F5D8FDCEE958}" destId="{9F679C4E-B760-489D-85E8-536B76E22841}" srcOrd="0" destOrd="0" parTransId="{91DBF0DB-F9CE-4A4C-878D-C214ABA617F4}" sibTransId="{B00FA60F-7224-4A65-98EB-2BAABF0C5A46}"/>
    <dgm:cxn modelId="{37AB138A-4BE6-4296-A84C-4F5CE5957EF1}" type="presOf" srcId="{9F679C4E-B760-489D-85E8-536B76E22841}" destId="{8547C3E0-0EC8-408E-BCB2-AAFE602AA419}" srcOrd="0" destOrd="0" presId="urn:microsoft.com/office/officeart/2005/8/layout/hierarchy2"/>
    <dgm:cxn modelId="{3DFA498B-721B-43A8-869C-E6445B9E961D}" type="presOf" srcId="{E7502704-9C40-4339-8A8A-8ECB02BCF065}" destId="{4ADF6EAD-F5F0-411E-B8AE-4EA1B636687E}" srcOrd="0" destOrd="0" presId="urn:microsoft.com/office/officeart/2005/8/layout/hierarchy2"/>
    <dgm:cxn modelId="{C69C2198-2CB9-4787-9603-583448019E5F}" srcId="{9F679C4E-B760-489D-85E8-536B76E22841}" destId="{1EDAF036-6BBF-4D7E-8B02-D007B0A19926}" srcOrd="0" destOrd="0" parTransId="{E7502704-9C40-4339-8A8A-8ECB02BCF065}" sibTransId="{B719B164-0998-48B0-AEF2-795A6914956A}"/>
    <dgm:cxn modelId="{F180E9C2-0BFD-4353-A0D7-BE37C801D930}" type="presOf" srcId="{1EDAF036-6BBF-4D7E-8B02-D007B0A19926}" destId="{682E5923-42EE-40F5-85B9-5ED62B409928}" srcOrd="0" destOrd="0" presId="urn:microsoft.com/office/officeart/2005/8/layout/hierarchy2"/>
    <dgm:cxn modelId="{EEA888C8-FAE0-45DB-95A8-6C1DAA5D4753}" type="presOf" srcId="{80D35365-10FA-4149-A32A-EADE26178B5A}" destId="{55A576F1-D95E-4D46-B6F1-C4795D3D06F4}" srcOrd="0" destOrd="0" presId="urn:microsoft.com/office/officeart/2005/8/layout/hierarchy2"/>
    <dgm:cxn modelId="{DE6950D2-C27D-44EA-9EA0-7EA15455AA3B}" srcId="{FCB50EC2-7F6C-451C-86A1-F5D8FDCEE958}" destId="{6E923C96-A015-4651-B518-08257CE0D2C4}" srcOrd="1" destOrd="0" parTransId="{80D35365-10FA-4149-A32A-EADE26178B5A}" sibTransId="{5B3DDC5A-9A87-43C0-BFE1-118A7F33CB39}"/>
    <dgm:cxn modelId="{F1AC6492-6CAC-442C-921B-D474F2A32C54}" type="presParOf" srcId="{045FD731-4433-4E01-8087-F37A8AB376B4}" destId="{66F4FA3D-445D-4851-8F14-EE6F203FF7A7}" srcOrd="0" destOrd="0" presId="urn:microsoft.com/office/officeart/2005/8/layout/hierarchy2"/>
    <dgm:cxn modelId="{DB310D81-F97A-4635-A0B8-3A43F2ACDA99}" type="presParOf" srcId="{66F4FA3D-445D-4851-8F14-EE6F203FF7A7}" destId="{5A87F46F-3B6F-440E-8CC6-1717C95B15E5}" srcOrd="0" destOrd="0" presId="urn:microsoft.com/office/officeart/2005/8/layout/hierarchy2"/>
    <dgm:cxn modelId="{24A877E9-71A7-4A34-88AD-666CDC434C16}" type="presParOf" srcId="{66F4FA3D-445D-4851-8F14-EE6F203FF7A7}" destId="{BE2FE60B-DAC0-443E-AB7D-1F5FC7CB9F1C}" srcOrd="1" destOrd="0" presId="urn:microsoft.com/office/officeart/2005/8/layout/hierarchy2"/>
    <dgm:cxn modelId="{D590C5E9-9598-4484-BAE5-BB5FAEB344B4}" type="presParOf" srcId="{BE2FE60B-DAC0-443E-AB7D-1F5FC7CB9F1C}" destId="{1984BEA6-74BB-4C42-A9D0-EAB6AD82E25B}" srcOrd="0" destOrd="0" presId="urn:microsoft.com/office/officeart/2005/8/layout/hierarchy2"/>
    <dgm:cxn modelId="{3608B604-0F02-4378-B5D5-43E470481F55}" type="presParOf" srcId="{1984BEA6-74BB-4C42-A9D0-EAB6AD82E25B}" destId="{7D3D502E-E7FF-4E3F-AE20-41953471D45E}" srcOrd="0" destOrd="0" presId="urn:microsoft.com/office/officeart/2005/8/layout/hierarchy2"/>
    <dgm:cxn modelId="{BBE36283-772C-4F72-8984-E9161CCBB2E8}" type="presParOf" srcId="{BE2FE60B-DAC0-443E-AB7D-1F5FC7CB9F1C}" destId="{E1DDA8E5-4FDC-4ED8-A5B5-992FAB28C9A1}" srcOrd="1" destOrd="0" presId="urn:microsoft.com/office/officeart/2005/8/layout/hierarchy2"/>
    <dgm:cxn modelId="{432596A7-3698-4779-9503-5C0CC1471AAA}" type="presParOf" srcId="{E1DDA8E5-4FDC-4ED8-A5B5-992FAB28C9A1}" destId="{8547C3E0-0EC8-408E-BCB2-AAFE602AA419}" srcOrd="0" destOrd="0" presId="urn:microsoft.com/office/officeart/2005/8/layout/hierarchy2"/>
    <dgm:cxn modelId="{E05A1F22-E779-4E11-B3A8-3CF68706A72D}" type="presParOf" srcId="{E1DDA8E5-4FDC-4ED8-A5B5-992FAB28C9A1}" destId="{6AB64960-C1E2-483D-941B-C08325AD0F50}" srcOrd="1" destOrd="0" presId="urn:microsoft.com/office/officeart/2005/8/layout/hierarchy2"/>
    <dgm:cxn modelId="{A366A750-CA4D-412D-8C24-41BCE2B062B9}" type="presParOf" srcId="{6AB64960-C1E2-483D-941B-C08325AD0F50}" destId="{4ADF6EAD-F5F0-411E-B8AE-4EA1B636687E}" srcOrd="0" destOrd="0" presId="urn:microsoft.com/office/officeart/2005/8/layout/hierarchy2"/>
    <dgm:cxn modelId="{1614686F-1A9A-4A18-9D5A-3BF98EE246AE}" type="presParOf" srcId="{4ADF6EAD-F5F0-411E-B8AE-4EA1B636687E}" destId="{648F1610-C6C8-4ED1-A98F-69CFB242DA89}" srcOrd="0" destOrd="0" presId="urn:microsoft.com/office/officeart/2005/8/layout/hierarchy2"/>
    <dgm:cxn modelId="{19A799CB-9730-4839-AE29-89E1F1244FCA}" type="presParOf" srcId="{6AB64960-C1E2-483D-941B-C08325AD0F50}" destId="{1DB60209-891D-43FD-B32D-3F2CE39FEE06}" srcOrd="1" destOrd="0" presId="urn:microsoft.com/office/officeart/2005/8/layout/hierarchy2"/>
    <dgm:cxn modelId="{6F76FDA0-3AAE-4992-AAE2-B81719100666}" type="presParOf" srcId="{1DB60209-891D-43FD-B32D-3F2CE39FEE06}" destId="{682E5923-42EE-40F5-85B9-5ED62B409928}" srcOrd="0" destOrd="0" presId="urn:microsoft.com/office/officeart/2005/8/layout/hierarchy2"/>
    <dgm:cxn modelId="{5DA7E003-87C8-4FE8-A0AC-BBF5E8FAB356}" type="presParOf" srcId="{1DB60209-891D-43FD-B32D-3F2CE39FEE06}" destId="{19ECE3D3-898F-4B6D-B5E5-E294A8201066}" srcOrd="1" destOrd="0" presId="urn:microsoft.com/office/officeart/2005/8/layout/hierarchy2"/>
    <dgm:cxn modelId="{5209FCE0-549E-4CBB-B76F-5300DCBD3B33}" type="presParOf" srcId="{BE2FE60B-DAC0-443E-AB7D-1F5FC7CB9F1C}" destId="{55A576F1-D95E-4D46-B6F1-C4795D3D06F4}" srcOrd="2" destOrd="0" presId="urn:microsoft.com/office/officeart/2005/8/layout/hierarchy2"/>
    <dgm:cxn modelId="{6F1A7130-1D30-4664-99F2-FEE470F438FE}" type="presParOf" srcId="{55A576F1-D95E-4D46-B6F1-C4795D3D06F4}" destId="{70A209FE-48DB-456A-8020-5607EC037B76}" srcOrd="0" destOrd="0" presId="urn:microsoft.com/office/officeart/2005/8/layout/hierarchy2"/>
    <dgm:cxn modelId="{A607AE0B-838F-4926-92FA-EED2CEBCABE1}" type="presParOf" srcId="{BE2FE60B-DAC0-443E-AB7D-1F5FC7CB9F1C}" destId="{A5AB8979-E1C4-4D4A-B1E6-7DE64A38E236}" srcOrd="3" destOrd="0" presId="urn:microsoft.com/office/officeart/2005/8/layout/hierarchy2"/>
    <dgm:cxn modelId="{6A3DDE1E-B2FD-44C0-A6CE-30BBD7A4285B}" type="presParOf" srcId="{A5AB8979-E1C4-4D4A-B1E6-7DE64A38E236}" destId="{404C74EE-6C2C-4F66-8D04-8554C10B3FFC}" srcOrd="0" destOrd="0" presId="urn:microsoft.com/office/officeart/2005/8/layout/hierarchy2"/>
    <dgm:cxn modelId="{EC743CCF-4E35-44C1-B4B8-6ECECADADF2F}" type="presParOf" srcId="{A5AB8979-E1C4-4D4A-B1E6-7DE64A38E236}" destId="{0148B846-DBFB-4828-B371-D79313D728C9}"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94DEBF-65D5-47C9-A881-1655D5323D5D}" type="doc">
      <dgm:prSet loTypeId="urn:microsoft.com/office/officeart/2005/8/layout/hProcess9" loCatId="process" qsTypeId="urn:microsoft.com/office/officeart/2005/8/quickstyle/simple3" qsCatId="simple" csTypeId="urn:microsoft.com/office/officeart/2005/8/colors/colorful5" csCatId="colorful" phldr="1"/>
      <dgm:spPr/>
      <dgm:t>
        <a:bodyPr/>
        <a:lstStyle/>
        <a:p>
          <a:endParaRPr lang="es-EC"/>
        </a:p>
      </dgm:t>
    </dgm:pt>
    <dgm:pt modelId="{93A3B835-3EC7-47D3-8695-75B42FA6A9D1}">
      <dgm:prSet phldrT="[Texto]" custT="1"/>
      <dgm:spPr/>
      <dgm:t>
        <a:bodyPr/>
        <a:lstStyle/>
        <a:p>
          <a:r>
            <a:rPr lang="es-ES" sz="1800" b="1" dirty="0">
              <a:latin typeface="Times New Roman" panose="02020603050405020304" pitchFamily="18" charset="0"/>
              <a:cs typeface="Times New Roman" panose="02020603050405020304" pitchFamily="18" charset="0"/>
            </a:rPr>
            <a:t>Internacional</a:t>
          </a:r>
          <a:endParaRPr lang="es-EC" sz="1800" b="1" dirty="0">
            <a:latin typeface="Times New Roman" panose="02020603050405020304" pitchFamily="18" charset="0"/>
            <a:cs typeface="Times New Roman" panose="02020603050405020304" pitchFamily="18" charset="0"/>
          </a:endParaRPr>
        </a:p>
      </dgm:t>
    </dgm:pt>
    <dgm:pt modelId="{3CA8C64A-71EF-4390-8AF5-40419C5C7D4D}" type="parTrans" cxnId="{2F32FE46-81D6-455D-93EF-8758B06E5C40}">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E0AC1083-85A4-43A0-B51D-8B79D8128B8B}" type="sibTrans" cxnId="{2F32FE46-81D6-455D-93EF-8758B06E5C40}">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726D5187-8F8D-4943-92A0-3836D8E73F01}">
      <dgm:prSet phldrT="[Texto]" custT="1"/>
      <dgm:spPr/>
      <dgm:t>
        <a:bodyPr/>
        <a:lstStyle/>
        <a:p>
          <a:r>
            <a:rPr lang="es-EC" sz="1600" dirty="0"/>
            <a:t>En su investigación </a:t>
          </a:r>
          <a:r>
            <a:rPr lang="es-ES" sz="1600" dirty="0"/>
            <a:t>(Ormachea Mejía, Almidón Ortiz,2022)</a:t>
          </a:r>
          <a:r>
            <a:rPr lang="es-EC" sz="1600" dirty="0"/>
            <a:t>, titulado  Estrategias de Calidad de Servicio para redes inalámbricas con alta demanda multimedia   </a:t>
          </a:r>
          <a:r>
            <a:rPr lang="es-MX" sz="1600" dirty="0"/>
            <a:t>en la ciudad de Tambopata, Perú</a:t>
          </a:r>
          <a:endParaRPr lang="es-EC" sz="1600" b="0" dirty="0">
            <a:latin typeface="Times New Roman" panose="02020603050405020304" pitchFamily="18" charset="0"/>
            <a:cs typeface="Times New Roman" panose="02020603050405020304" pitchFamily="18" charset="0"/>
          </a:endParaRPr>
        </a:p>
      </dgm:t>
    </dgm:pt>
    <dgm:pt modelId="{966E2476-7034-464D-9BA0-650EE45F9C14}" type="parTrans" cxnId="{90DF16FE-B492-45EA-8601-ED0053813A4D}">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D14BCA89-A62F-4503-B939-125A97005063}" type="sibTrans" cxnId="{90DF16FE-B492-45EA-8601-ED0053813A4D}">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F8BB194F-B240-4843-81B4-FA6BD925C85C}">
      <dgm:prSet phldrT="[Texto]" custT="1"/>
      <dgm:spPr/>
      <dgm:t>
        <a:bodyPr/>
        <a:lstStyle/>
        <a:p>
          <a:r>
            <a:rPr lang="es-ES" sz="1800" b="1" dirty="0">
              <a:latin typeface="Times New Roman" panose="02020603050405020304" pitchFamily="18" charset="0"/>
              <a:cs typeface="Times New Roman" panose="02020603050405020304" pitchFamily="18" charset="0"/>
            </a:rPr>
            <a:t>Nacional</a:t>
          </a:r>
          <a:r>
            <a:rPr lang="es-ES" sz="1200" b="1" dirty="0">
              <a:latin typeface="Times New Roman" panose="02020603050405020304" pitchFamily="18" charset="0"/>
              <a:cs typeface="Times New Roman" panose="02020603050405020304" pitchFamily="18" charset="0"/>
            </a:rPr>
            <a:t> </a:t>
          </a:r>
          <a:endParaRPr lang="es-EC" sz="1200" b="1" dirty="0">
            <a:latin typeface="Times New Roman" panose="02020603050405020304" pitchFamily="18" charset="0"/>
            <a:cs typeface="Times New Roman" panose="02020603050405020304" pitchFamily="18" charset="0"/>
          </a:endParaRPr>
        </a:p>
      </dgm:t>
    </dgm:pt>
    <dgm:pt modelId="{7D0FFAFA-5BF8-42BE-85D7-B14F880D7573}" type="parTrans" cxnId="{9490DDF9-E9FD-466C-A62F-9152C7A877B9}">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95495314-2026-49A9-A1C7-00A6769E4B94}" type="sibTrans" cxnId="{9490DDF9-E9FD-466C-A62F-9152C7A877B9}">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F8B00DDE-2CC8-405A-B9A8-59AE7E5EBE02}">
      <dgm:prSet phldrT="[Texto]" custT="1"/>
      <dgm:spPr/>
      <dgm:t>
        <a:bodyPr/>
        <a:lstStyle/>
        <a:p>
          <a:pPr>
            <a:buNone/>
          </a:pPr>
          <a:r>
            <a:rPr lang="es-EC" sz="1600" dirty="0"/>
            <a:t> </a:t>
          </a:r>
          <a:r>
            <a:rPr lang="es-ES" sz="1600" dirty="0"/>
            <a:t>(Almeida Conforme &amp; Sornoza Macias, 2023)</a:t>
          </a:r>
          <a:r>
            <a:rPr lang="es-EC" sz="1600" dirty="0"/>
            <a:t> desarrollaron el proyecto titulado "Tecnologías de la Información y Comunicación para el desarrollo de prácticas de cableado estructurado en el laboratorio de redes de la Universidad Laica Eloy Alfaro de Manabí Extensión Chone .</a:t>
          </a:r>
          <a:endParaRPr lang="es-EC" sz="1600" b="0" dirty="0">
            <a:latin typeface="Times New Roman" panose="02020603050405020304" pitchFamily="18" charset="0"/>
            <a:cs typeface="Times New Roman" panose="02020603050405020304" pitchFamily="18" charset="0"/>
          </a:endParaRPr>
        </a:p>
      </dgm:t>
    </dgm:pt>
    <dgm:pt modelId="{FC851EFE-7833-45E5-8AE8-4993BADF6DE5}" type="parTrans" cxnId="{85B4B407-B090-44B1-9CAC-263A738ED540}">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64B2379F-7EA2-4F23-910C-40A619D56C25}" type="sibTrans" cxnId="{85B4B407-B090-44B1-9CAC-263A738ED540}">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EC16FAA2-5908-4D01-AA59-70A5E30A824A}">
      <dgm:prSet phldrT="[Texto]" custT="1"/>
      <dgm:spPr/>
      <dgm:t>
        <a:bodyPr/>
        <a:lstStyle/>
        <a:p>
          <a:r>
            <a:rPr lang="es-ES" sz="1800" b="1">
              <a:latin typeface="Times New Roman" panose="02020603050405020304" pitchFamily="18" charset="0"/>
              <a:cs typeface="Times New Roman" panose="02020603050405020304" pitchFamily="18" charset="0"/>
            </a:rPr>
            <a:t>A Nivel local </a:t>
          </a:r>
          <a:endParaRPr lang="es-EC" sz="1800" b="1" dirty="0">
            <a:latin typeface="Times New Roman" panose="02020603050405020304" pitchFamily="18" charset="0"/>
            <a:cs typeface="Times New Roman" panose="02020603050405020304" pitchFamily="18" charset="0"/>
          </a:endParaRPr>
        </a:p>
      </dgm:t>
    </dgm:pt>
    <dgm:pt modelId="{6694151E-85A5-461B-995D-E48A37AF29E6}" type="parTrans" cxnId="{04F0BA7C-3171-4363-AC70-96B2E1046244}">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A85F7C44-0D2C-4A61-A41A-756C419418F5}" type="sibTrans" cxnId="{04F0BA7C-3171-4363-AC70-96B2E1046244}">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8CF8449A-8B40-44C9-9DFF-8CDF4D4FFC05}">
      <dgm:prSet phldrT="[Texto]" custT="1"/>
      <dgm:spPr/>
      <dgm:t>
        <a:bodyPr/>
        <a:lstStyle/>
        <a:p>
          <a:pPr>
            <a:buNone/>
          </a:pPr>
          <a:r>
            <a:rPr lang="es-EC" sz="1600" dirty="0"/>
            <a:t>En su proyecto investigativo </a:t>
          </a:r>
          <a:r>
            <a:rPr lang="es-ES" sz="1600" dirty="0"/>
            <a:t>(Nazareno </a:t>
          </a:r>
          <a:r>
            <a:rPr lang="es-ES" sz="1600" dirty="0" err="1"/>
            <a:t>Cañola</a:t>
          </a:r>
          <a:r>
            <a:rPr lang="es-ES" sz="1600" dirty="0"/>
            <a:t>, 2021)</a:t>
          </a:r>
          <a:r>
            <a:rPr lang="es-EC" sz="1600" dirty="0"/>
            <a:t> desarrolló el proyecto titulado “Implementación de un distribuidor de datos para mejorar las comunicaciones en la red LAN de la sala número 2 de docentes de la Facultad de Ciencias Técnicas de la Universidad Estatal del Sur de Manabí”. </a:t>
          </a:r>
          <a:endParaRPr lang="es-EC" sz="1600" b="0" dirty="0">
            <a:latin typeface="Times New Roman" panose="02020603050405020304" pitchFamily="18" charset="0"/>
            <a:cs typeface="Times New Roman" panose="02020603050405020304" pitchFamily="18" charset="0"/>
          </a:endParaRPr>
        </a:p>
      </dgm:t>
    </dgm:pt>
    <dgm:pt modelId="{A5509B4C-FBEE-401C-A79E-A47CB43B825E}" type="parTrans" cxnId="{75CDCEDA-70D2-4F19-A915-0552FB92D21A}">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BDCD923E-69F7-49F4-A421-F39FA40A43B0}" type="sibTrans" cxnId="{75CDCEDA-70D2-4F19-A915-0552FB92D21A}">
      <dgm:prSet/>
      <dgm:spPr/>
      <dgm:t>
        <a:bodyPr/>
        <a:lstStyle/>
        <a:p>
          <a:endParaRPr lang="es-EC" sz="1200" b="0">
            <a:solidFill>
              <a:schemeClr val="tx1"/>
            </a:solidFill>
            <a:latin typeface="Times New Roman" panose="02020603050405020304" pitchFamily="18" charset="0"/>
            <a:cs typeface="Times New Roman" panose="02020603050405020304" pitchFamily="18" charset="0"/>
          </a:endParaRPr>
        </a:p>
      </dgm:t>
    </dgm:pt>
    <dgm:pt modelId="{92A78769-3703-4921-8DF8-22D544A80E5E}" type="pres">
      <dgm:prSet presAssocID="{7394DEBF-65D5-47C9-A881-1655D5323D5D}" presName="CompostProcess" presStyleCnt="0">
        <dgm:presLayoutVars>
          <dgm:dir/>
          <dgm:resizeHandles val="exact"/>
        </dgm:presLayoutVars>
      </dgm:prSet>
      <dgm:spPr/>
    </dgm:pt>
    <dgm:pt modelId="{BA595D8A-7271-4EED-A307-DD5CC19EB21F}" type="pres">
      <dgm:prSet presAssocID="{7394DEBF-65D5-47C9-A881-1655D5323D5D}" presName="arrow" presStyleLbl="bgShp" presStyleIdx="0" presStyleCnt="1"/>
      <dgm:spPr/>
    </dgm:pt>
    <dgm:pt modelId="{54BD277C-9F52-493D-9EE4-FF67CEBEF6D3}" type="pres">
      <dgm:prSet presAssocID="{7394DEBF-65D5-47C9-A881-1655D5323D5D}" presName="linearProcess" presStyleCnt="0"/>
      <dgm:spPr/>
    </dgm:pt>
    <dgm:pt modelId="{51115FFC-D30A-45B0-A309-45E0D8168CF2}" type="pres">
      <dgm:prSet presAssocID="{93A3B835-3EC7-47D3-8695-75B42FA6A9D1}" presName="textNode" presStyleLbl="node1" presStyleIdx="0" presStyleCnt="3" custScaleY="186420">
        <dgm:presLayoutVars>
          <dgm:bulletEnabled val="1"/>
        </dgm:presLayoutVars>
      </dgm:prSet>
      <dgm:spPr/>
    </dgm:pt>
    <dgm:pt modelId="{E50E9A61-7425-4E23-90F9-0788BBC582F6}" type="pres">
      <dgm:prSet presAssocID="{E0AC1083-85A4-43A0-B51D-8B79D8128B8B}" presName="sibTrans" presStyleCnt="0"/>
      <dgm:spPr/>
    </dgm:pt>
    <dgm:pt modelId="{F0001546-DD34-4F3A-BA3C-EC027EDE4EA8}" type="pres">
      <dgm:prSet presAssocID="{F8BB194F-B240-4843-81B4-FA6BD925C85C}" presName="textNode" presStyleLbl="node1" presStyleIdx="1" presStyleCnt="3" custScaleY="179430">
        <dgm:presLayoutVars>
          <dgm:bulletEnabled val="1"/>
        </dgm:presLayoutVars>
      </dgm:prSet>
      <dgm:spPr/>
    </dgm:pt>
    <dgm:pt modelId="{51A5459C-C945-4FAF-BCE5-1C300A514E70}" type="pres">
      <dgm:prSet presAssocID="{95495314-2026-49A9-A1C7-00A6769E4B94}" presName="sibTrans" presStyleCnt="0"/>
      <dgm:spPr/>
    </dgm:pt>
    <dgm:pt modelId="{204B6055-E925-4610-9CF5-E5B8B3CDE653}" type="pres">
      <dgm:prSet presAssocID="{EC16FAA2-5908-4D01-AA59-70A5E30A824A}" presName="textNode" presStyleLbl="node1" presStyleIdx="2" presStyleCnt="3" custScaleY="186420">
        <dgm:presLayoutVars>
          <dgm:bulletEnabled val="1"/>
        </dgm:presLayoutVars>
      </dgm:prSet>
      <dgm:spPr/>
    </dgm:pt>
  </dgm:ptLst>
  <dgm:cxnLst>
    <dgm:cxn modelId="{85B4B407-B090-44B1-9CAC-263A738ED540}" srcId="{F8BB194F-B240-4843-81B4-FA6BD925C85C}" destId="{F8B00DDE-2CC8-405A-B9A8-59AE7E5EBE02}" srcOrd="0" destOrd="0" parTransId="{FC851EFE-7833-45E5-8AE8-4993BADF6DE5}" sibTransId="{64B2379F-7EA2-4F23-910C-40A619D56C25}"/>
    <dgm:cxn modelId="{B998FE2B-226F-4924-AFED-93CB1216BF60}" type="presOf" srcId="{F8B00DDE-2CC8-405A-B9A8-59AE7E5EBE02}" destId="{F0001546-DD34-4F3A-BA3C-EC027EDE4EA8}" srcOrd="0" destOrd="1" presId="urn:microsoft.com/office/officeart/2005/8/layout/hProcess9"/>
    <dgm:cxn modelId="{2F32FE46-81D6-455D-93EF-8758B06E5C40}" srcId="{7394DEBF-65D5-47C9-A881-1655D5323D5D}" destId="{93A3B835-3EC7-47D3-8695-75B42FA6A9D1}" srcOrd="0" destOrd="0" parTransId="{3CA8C64A-71EF-4390-8AF5-40419C5C7D4D}" sibTransId="{E0AC1083-85A4-43A0-B51D-8B79D8128B8B}"/>
    <dgm:cxn modelId="{04F0BA7C-3171-4363-AC70-96B2E1046244}" srcId="{7394DEBF-65D5-47C9-A881-1655D5323D5D}" destId="{EC16FAA2-5908-4D01-AA59-70A5E30A824A}" srcOrd="2" destOrd="0" parTransId="{6694151E-85A5-461B-995D-E48A37AF29E6}" sibTransId="{A85F7C44-0D2C-4A61-A41A-756C419418F5}"/>
    <dgm:cxn modelId="{AEBBA192-3EE8-4ED0-B675-1BC45D074647}" type="presOf" srcId="{F8BB194F-B240-4843-81B4-FA6BD925C85C}" destId="{F0001546-DD34-4F3A-BA3C-EC027EDE4EA8}" srcOrd="0" destOrd="0" presId="urn:microsoft.com/office/officeart/2005/8/layout/hProcess9"/>
    <dgm:cxn modelId="{2B0E7D9E-2110-43C2-A51D-5EEB13543C90}" type="presOf" srcId="{EC16FAA2-5908-4D01-AA59-70A5E30A824A}" destId="{204B6055-E925-4610-9CF5-E5B8B3CDE653}" srcOrd="0" destOrd="0" presId="urn:microsoft.com/office/officeart/2005/8/layout/hProcess9"/>
    <dgm:cxn modelId="{B073BE9E-665A-4365-A8A3-C00D3DC0451E}" type="presOf" srcId="{93A3B835-3EC7-47D3-8695-75B42FA6A9D1}" destId="{51115FFC-D30A-45B0-A309-45E0D8168CF2}" srcOrd="0" destOrd="0" presId="urn:microsoft.com/office/officeart/2005/8/layout/hProcess9"/>
    <dgm:cxn modelId="{00BA7CA4-42E5-4A94-84FA-E1D444C6C0AF}" type="presOf" srcId="{726D5187-8F8D-4943-92A0-3836D8E73F01}" destId="{51115FFC-D30A-45B0-A309-45E0D8168CF2}" srcOrd="0" destOrd="1" presId="urn:microsoft.com/office/officeart/2005/8/layout/hProcess9"/>
    <dgm:cxn modelId="{88D951A5-4E2F-43F8-B6C7-C0E9D1DC2A4D}" type="presOf" srcId="{7394DEBF-65D5-47C9-A881-1655D5323D5D}" destId="{92A78769-3703-4921-8DF8-22D544A80E5E}" srcOrd="0" destOrd="0" presId="urn:microsoft.com/office/officeart/2005/8/layout/hProcess9"/>
    <dgm:cxn modelId="{96AB89BE-8D98-4DB6-B152-4031754D0F49}" type="presOf" srcId="{8CF8449A-8B40-44C9-9DFF-8CDF4D4FFC05}" destId="{204B6055-E925-4610-9CF5-E5B8B3CDE653}" srcOrd="0" destOrd="1" presId="urn:microsoft.com/office/officeart/2005/8/layout/hProcess9"/>
    <dgm:cxn modelId="{75CDCEDA-70D2-4F19-A915-0552FB92D21A}" srcId="{EC16FAA2-5908-4D01-AA59-70A5E30A824A}" destId="{8CF8449A-8B40-44C9-9DFF-8CDF4D4FFC05}" srcOrd="0" destOrd="0" parTransId="{A5509B4C-FBEE-401C-A79E-A47CB43B825E}" sibTransId="{BDCD923E-69F7-49F4-A421-F39FA40A43B0}"/>
    <dgm:cxn modelId="{9490DDF9-E9FD-466C-A62F-9152C7A877B9}" srcId="{7394DEBF-65D5-47C9-A881-1655D5323D5D}" destId="{F8BB194F-B240-4843-81B4-FA6BD925C85C}" srcOrd="1" destOrd="0" parTransId="{7D0FFAFA-5BF8-42BE-85D7-B14F880D7573}" sibTransId="{95495314-2026-49A9-A1C7-00A6769E4B94}"/>
    <dgm:cxn modelId="{90DF16FE-B492-45EA-8601-ED0053813A4D}" srcId="{93A3B835-3EC7-47D3-8695-75B42FA6A9D1}" destId="{726D5187-8F8D-4943-92A0-3836D8E73F01}" srcOrd="0" destOrd="0" parTransId="{966E2476-7034-464D-9BA0-650EE45F9C14}" sibTransId="{D14BCA89-A62F-4503-B939-125A97005063}"/>
    <dgm:cxn modelId="{7018A39C-FEFB-48BE-AD12-5DA16A11DC44}" type="presParOf" srcId="{92A78769-3703-4921-8DF8-22D544A80E5E}" destId="{BA595D8A-7271-4EED-A307-DD5CC19EB21F}" srcOrd="0" destOrd="0" presId="urn:microsoft.com/office/officeart/2005/8/layout/hProcess9"/>
    <dgm:cxn modelId="{E1398054-4129-4CC5-9A1D-E2F6C82B247C}" type="presParOf" srcId="{92A78769-3703-4921-8DF8-22D544A80E5E}" destId="{54BD277C-9F52-493D-9EE4-FF67CEBEF6D3}" srcOrd="1" destOrd="0" presId="urn:microsoft.com/office/officeart/2005/8/layout/hProcess9"/>
    <dgm:cxn modelId="{256598DD-9A62-4C46-93C2-49FE8B5C3FC5}" type="presParOf" srcId="{54BD277C-9F52-493D-9EE4-FF67CEBEF6D3}" destId="{51115FFC-D30A-45B0-A309-45E0D8168CF2}" srcOrd="0" destOrd="0" presId="urn:microsoft.com/office/officeart/2005/8/layout/hProcess9"/>
    <dgm:cxn modelId="{6FBC4732-7681-4E6A-B025-64801885E3B3}" type="presParOf" srcId="{54BD277C-9F52-493D-9EE4-FF67CEBEF6D3}" destId="{E50E9A61-7425-4E23-90F9-0788BBC582F6}" srcOrd="1" destOrd="0" presId="urn:microsoft.com/office/officeart/2005/8/layout/hProcess9"/>
    <dgm:cxn modelId="{ECC72BBD-453E-4BF4-9E72-9FA21D421C20}" type="presParOf" srcId="{54BD277C-9F52-493D-9EE4-FF67CEBEF6D3}" destId="{F0001546-DD34-4F3A-BA3C-EC027EDE4EA8}" srcOrd="2" destOrd="0" presId="urn:microsoft.com/office/officeart/2005/8/layout/hProcess9"/>
    <dgm:cxn modelId="{28AD2571-B5C6-42AD-A2DF-8A3867DEF1D4}" type="presParOf" srcId="{54BD277C-9F52-493D-9EE4-FF67CEBEF6D3}" destId="{51A5459C-C945-4FAF-BCE5-1C300A514E70}" srcOrd="3" destOrd="0" presId="urn:microsoft.com/office/officeart/2005/8/layout/hProcess9"/>
    <dgm:cxn modelId="{73BEE9D8-A14D-480B-97B6-8F592D9A2A2B}" type="presParOf" srcId="{54BD277C-9F52-493D-9EE4-FF67CEBEF6D3}" destId="{204B6055-E925-4610-9CF5-E5B8B3CDE653}"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D92107-A029-4EB7-B5AB-5373B9DCB1B8}" type="doc">
      <dgm:prSet loTypeId="urn:microsoft.com/office/officeart/2005/8/layout/cycle7" loCatId="cycle" qsTypeId="urn:microsoft.com/office/officeart/2005/8/quickstyle/simple5" qsCatId="simple" csTypeId="urn:microsoft.com/office/officeart/2005/8/colors/colorful4" csCatId="colorful" phldr="1"/>
      <dgm:spPr/>
      <dgm:t>
        <a:bodyPr/>
        <a:lstStyle/>
        <a:p>
          <a:endParaRPr lang="es-EC"/>
        </a:p>
      </dgm:t>
    </dgm:pt>
    <dgm:pt modelId="{EC5CC907-5532-4421-82EB-0FE2C019A970}">
      <dgm:prSet phldrT="[Texto]" custT="1"/>
      <dgm:spPr/>
      <dgm:t>
        <a:bodyPr/>
        <a:lstStyle/>
        <a:p>
          <a:r>
            <a:rPr lang="es-ES" sz="4400" b="0" i="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MARCO TEÓRICO</a:t>
          </a:r>
          <a:endParaRPr lang="es-EC" sz="4400" b="0" i="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gm:t>
    </dgm:pt>
    <dgm:pt modelId="{53B68F3E-2A79-43B4-855B-E295C82600DB}" type="parTrans" cxnId="{B7D52306-898B-4056-864E-9A142F84BBB3}">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C6A181B1-512F-428C-B848-7DD72BCDA91D}" type="sibTrans" cxnId="{B7D52306-898B-4056-864E-9A142F84BBB3}">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CF2AB5F1-848B-4877-BD12-203C8AD7041D}">
      <dgm:prSet phldrT="[Texto]" custT="1"/>
      <dgm:spPr/>
      <dgm:t>
        <a:bodyPr/>
        <a:lstStyle/>
        <a:p>
          <a:pPr>
            <a:buNone/>
          </a:pPr>
          <a:r>
            <a:rPr lang="es-EC" sz="1600" b="1">
              <a:solidFill>
                <a:schemeClr val="tx1"/>
              </a:solidFill>
              <a:latin typeface="Times New Roman" panose="02020603050405020304" pitchFamily="18" charset="0"/>
              <a:cs typeface="Times New Roman" panose="02020603050405020304" pitchFamily="18" charset="0"/>
            </a:rPr>
            <a:t>Calidad de servicio en la salas de docentes.</a:t>
          </a:r>
        </a:p>
        <a:p>
          <a:pPr>
            <a:buNone/>
          </a:pPr>
          <a:r>
            <a:rPr lang="es-EC" sz="1600">
              <a:solidFill>
                <a:schemeClr val="tx1"/>
              </a:solidFill>
            </a:rPr>
            <a:t>(Rossana Dolores y Toala-Mendoza)A nivel internacional en países como España y Chile, donde la satisfacción del 75% docente es alta por trabajar de una manera directa con los datos.</a:t>
          </a:r>
          <a:endParaRPr lang="es-EC" sz="1600" dirty="0">
            <a:solidFill>
              <a:schemeClr val="tx1"/>
            </a:solidFill>
            <a:latin typeface="Times New Roman" panose="02020603050405020304" pitchFamily="18" charset="0"/>
            <a:cs typeface="Times New Roman" panose="02020603050405020304" pitchFamily="18" charset="0"/>
          </a:endParaRPr>
        </a:p>
      </dgm:t>
    </dgm:pt>
    <dgm:pt modelId="{A61CA547-0EB0-4BA7-A59C-89E701F35197}" type="parTrans" cxnId="{02C40CD0-5402-42B3-A4A1-6807E2995826}">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3784E7ED-B817-4A40-94FE-93A0BFDB1D94}" type="sibTrans" cxnId="{02C40CD0-5402-42B3-A4A1-6807E2995826}">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52CA0BD5-0797-4FA0-B0C9-9F4E42104025}">
      <dgm:prSet phldrT="[Texto]" custT="1"/>
      <dgm:spPr/>
      <dgm:t>
        <a:bodyPr/>
        <a:lstStyle/>
        <a:p>
          <a:pPr>
            <a:buNone/>
          </a:pPr>
          <a:r>
            <a:rPr lang="es-EC" sz="1600" b="1">
              <a:solidFill>
                <a:schemeClr val="tx1"/>
              </a:solidFill>
              <a:latin typeface="Times New Roman" panose="02020603050405020304" pitchFamily="18" charset="0"/>
              <a:cs typeface="Times New Roman" panose="02020603050405020304" pitchFamily="18" charset="0"/>
            </a:rPr>
            <a:t>Uso de red LAN en sala de docentes</a:t>
          </a:r>
        </a:p>
        <a:p>
          <a:pPr>
            <a:buNone/>
          </a:pPr>
          <a:r>
            <a:rPr lang="es-EC" sz="1600">
              <a:solidFill>
                <a:schemeClr val="tx1"/>
              </a:solidFill>
              <a:latin typeface="Times New Roman" panose="02020603050405020304" pitchFamily="18" charset="0"/>
              <a:cs typeface="Times New Roman" panose="02020603050405020304" pitchFamily="18" charset="0"/>
            </a:rPr>
            <a:t>Una red LAN dentro de una sala de docentes mejorar la gestión administrativa , atención a los estudiantes y acceso a herramientas digitales gracias a una conectividad mas directa</a:t>
          </a:r>
          <a:endParaRPr lang="es-EC" sz="1600" dirty="0">
            <a:solidFill>
              <a:schemeClr val="tx1"/>
            </a:solidFill>
            <a:latin typeface="Times New Roman" panose="02020603050405020304" pitchFamily="18" charset="0"/>
            <a:cs typeface="Times New Roman" panose="02020603050405020304" pitchFamily="18" charset="0"/>
          </a:endParaRPr>
        </a:p>
      </dgm:t>
    </dgm:pt>
    <dgm:pt modelId="{85B175E4-B545-4CE5-A14C-424F72F9D719}" type="parTrans" cxnId="{C99D4DCC-86E7-423D-8691-5C5BD84099A0}">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7F41BCED-1EF7-4186-B583-61164D72497F}" type="sibTrans" cxnId="{C99D4DCC-86E7-423D-8691-5C5BD84099A0}">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0DF62ED2-16E1-40FC-9AE0-9B4A7E91125C}">
      <dgm:prSet phldrT="[Texto]" custT="1"/>
      <dgm:spPr/>
      <dgm:t>
        <a:bodyPr/>
        <a:lstStyle/>
        <a:p>
          <a:pPr>
            <a:buNone/>
          </a:pPr>
          <a:r>
            <a:rPr lang="es-EC" sz="1600" b="1">
              <a:solidFill>
                <a:schemeClr val="tx1"/>
              </a:solidFill>
            </a:rPr>
            <a:t>RED LAN</a:t>
          </a:r>
        </a:p>
        <a:p>
          <a:pPr>
            <a:buNone/>
          </a:pPr>
          <a:r>
            <a:rPr lang="es-EC" sz="1600" b="0">
              <a:solidFill>
                <a:schemeClr val="tx1"/>
              </a:solidFill>
            </a:rPr>
            <a:t>Una red LAN conecta dispositivos en un área limitada para compartir datos  y recursos. </a:t>
          </a:r>
          <a:r>
            <a:rPr lang="es-EC" sz="1400">
              <a:solidFill>
                <a:schemeClr val="tx1"/>
              </a:solidFill>
            </a:rPr>
            <a:t>Según </a:t>
          </a:r>
          <a:r>
            <a:rPr lang="es-ES" sz="1600">
              <a:solidFill>
                <a:schemeClr val="tx1"/>
              </a:solidFill>
            </a:rPr>
            <a:t>(Tanenbaum &amp; Wetherall)</a:t>
          </a:r>
          <a:endParaRPr lang="es-EC" sz="1600" b="0" dirty="0">
            <a:solidFill>
              <a:schemeClr val="tx1"/>
            </a:solidFill>
          </a:endParaRPr>
        </a:p>
      </dgm:t>
    </dgm:pt>
    <dgm:pt modelId="{FA5AB6BE-F534-40B3-B4D4-CDAB343DFFF2}" type="parTrans" cxnId="{1AD73F23-6FCD-4612-97CE-D32B35C9C42E}">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98657116-3675-42DF-8862-DC2973F897A6}" type="sibTrans" cxnId="{1AD73F23-6FCD-4612-97CE-D32B35C9C42E}">
      <dgm:prSet/>
      <dgm:spPr/>
      <dgm:t>
        <a:bodyPr/>
        <a:lstStyle/>
        <a:p>
          <a:endParaRPr lang="es-EC" sz="1600">
            <a:solidFill>
              <a:schemeClr val="tx1"/>
            </a:solidFill>
            <a:latin typeface="Times New Roman" panose="02020603050405020304" pitchFamily="18" charset="0"/>
            <a:cs typeface="Times New Roman" panose="02020603050405020304" pitchFamily="18" charset="0"/>
          </a:endParaRPr>
        </a:p>
      </dgm:t>
    </dgm:pt>
    <dgm:pt modelId="{AD7DF857-FB36-407B-B6BF-1CBFBCE14919}" type="pres">
      <dgm:prSet presAssocID="{F7D92107-A029-4EB7-B5AB-5373B9DCB1B8}" presName="Name0" presStyleCnt="0">
        <dgm:presLayoutVars>
          <dgm:dir/>
          <dgm:resizeHandles val="exact"/>
        </dgm:presLayoutVars>
      </dgm:prSet>
      <dgm:spPr/>
    </dgm:pt>
    <dgm:pt modelId="{0D079C0A-F768-415D-94FD-5D7E781C6A26}" type="pres">
      <dgm:prSet presAssocID="{EC5CC907-5532-4421-82EB-0FE2C019A970}" presName="node" presStyleLbl="node1" presStyleIdx="0" presStyleCnt="4" custScaleX="218473">
        <dgm:presLayoutVars>
          <dgm:bulletEnabled val="1"/>
        </dgm:presLayoutVars>
      </dgm:prSet>
      <dgm:spPr/>
    </dgm:pt>
    <dgm:pt modelId="{456DCEE5-A074-459C-A7ED-B03B224053F3}" type="pres">
      <dgm:prSet presAssocID="{C6A181B1-512F-428C-B848-7DD72BCDA91D}" presName="sibTrans" presStyleLbl="sibTrans2D1" presStyleIdx="0" presStyleCnt="4"/>
      <dgm:spPr/>
    </dgm:pt>
    <dgm:pt modelId="{CABF775E-DC31-413A-A9D9-9EFB44007772}" type="pres">
      <dgm:prSet presAssocID="{C6A181B1-512F-428C-B848-7DD72BCDA91D}" presName="connectorText" presStyleLbl="sibTrans2D1" presStyleIdx="0" presStyleCnt="4"/>
      <dgm:spPr/>
    </dgm:pt>
    <dgm:pt modelId="{92073478-A174-4C35-A743-F66BD7D12A49}" type="pres">
      <dgm:prSet presAssocID="{CF2AB5F1-848B-4877-BD12-203C8AD7041D}" presName="node" presStyleLbl="node1" presStyleIdx="1" presStyleCnt="4" custScaleX="153326" custScaleY="172615">
        <dgm:presLayoutVars>
          <dgm:bulletEnabled val="1"/>
        </dgm:presLayoutVars>
      </dgm:prSet>
      <dgm:spPr/>
    </dgm:pt>
    <dgm:pt modelId="{15E85F3C-B32C-4CC6-88FF-F5F1BF2BC735}" type="pres">
      <dgm:prSet presAssocID="{3784E7ED-B817-4A40-94FE-93A0BFDB1D94}" presName="sibTrans" presStyleLbl="sibTrans2D1" presStyleIdx="1" presStyleCnt="4"/>
      <dgm:spPr/>
    </dgm:pt>
    <dgm:pt modelId="{2B8F5253-2AD6-464C-914A-46B1ADEB0C2A}" type="pres">
      <dgm:prSet presAssocID="{3784E7ED-B817-4A40-94FE-93A0BFDB1D94}" presName="connectorText" presStyleLbl="sibTrans2D1" presStyleIdx="1" presStyleCnt="4"/>
      <dgm:spPr/>
    </dgm:pt>
    <dgm:pt modelId="{250779B9-7B0E-4415-84DF-E1E5B22037CB}" type="pres">
      <dgm:prSet presAssocID="{52CA0BD5-0797-4FA0-B0C9-9F4E42104025}" presName="node" presStyleLbl="node1" presStyleIdx="2" presStyleCnt="4" custScaleX="229372">
        <dgm:presLayoutVars>
          <dgm:bulletEnabled val="1"/>
        </dgm:presLayoutVars>
      </dgm:prSet>
      <dgm:spPr/>
    </dgm:pt>
    <dgm:pt modelId="{DED7A41B-7377-4FE2-A816-1B5FD2C12241}" type="pres">
      <dgm:prSet presAssocID="{7F41BCED-1EF7-4186-B583-61164D72497F}" presName="sibTrans" presStyleLbl="sibTrans2D1" presStyleIdx="2" presStyleCnt="4"/>
      <dgm:spPr/>
    </dgm:pt>
    <dgm:pt modelId="{373080A1-9504-4C99-BFCB-5BEF12D90A37}" type="pres">
      <dgm:prSet presAssocID="{7F41BCED-1EF7-4186-B583-61164D72497F}" presName="connectorText" presStyleLbl="sibTrans2D1" presStyleIdx="2" presStyleCnt="4"/>
      <dgm:spPr/>
    </dgm:pt>
    <dgm:pt modelId="{701CF634-79AC-47CA-9227-7473E805FA65}" type="pres">
      <dgm:prSet presAssocID="{0DF62ED2-16E1-40FC-9AE0-9B4A7E91125C}" presName="node" presStyleLbl="node1" presStyleIdx="3" presStyleCnt="4" custScaleX="158505" custScaleY="121229">
        <dgm:presLayoutVars>
          <dgm:bulletEnabled val="1"/>
        </dgm:presLayoutVars>
      </dgm:prSet>
      <dgm:spPr/>
    </dgm:pt>
    <dgm:pt modelId="{A79B2080-CD21-4222-A183-803AE681E0DB}" type="pres">
      <dgm:prSet presAssocID="{98657116-3675-42DF-8862-DC2973F897A6}" presName="sibTrans" presStyleLbl="sibTrans2D1" presStyleIdx="3" presStyleCnt="4"/>
      <dgm:spPr/>
    </dgm:pt>
    <dgm:pt modelId="{C78FE539-F961-4A6D-9C76-241586C66279}" type="pres">
      <dgm:prSet presAssocID="{98657116-3675-42DF-8862-DC2973F897A6}" presName="connectorText" presStyleLbl="sibTrans2D1" presStyleIdx="3" presStyleCnt="4"/>
      <dgm:spPr/>
    </dgm:pt>
  </dgm:ptLst>
  <dgm:cxnLst>
    <dgm:cxn modelId="{B7D52306-898B-4056-864E-9A142F84BBB3}" srcId="{F7D92107-A029-4EB7-B5AB-5373B9DCB1B8}" destId="{EC5CC907-5532-4421-82EB-0FE2C019A970}" srcOrd="0" destOrd="0" parTransId="{53B68F3E-2A79-43B4-855B-E295C82600DB}" sibTransId="{C6A181B1-512F-428C-B848-7DD72BCDA91D}"/>
    <dgm:cxn modelId="{3F251B16-E594-4988-BBF4-6F639B420419}" type="presOf" srcId="{98657116-3675-42DF-8862-DC2973F897A6}" destId="{A79B2080-CD21-4222-A183-803AE681E0DB}" srcOrd="0" destOrd="0" presId="urn:microsoft.com/office/officeart/2005/8/layout/cycle7"/>
    <dgm:cxn modelId="{68366421-E259-4940-A1E9-64FA75007DD9}" type="presOf" srcId="{F7D92107-A029-4EB7-B5AB-5373B9DCB1B8}" destId="{AD7DF857-FB36-407B-B6BF-1CBFBCE14919}" srcOrd="0" destOrd="0" presId="urn:microsoft.com/office/officeart/2005/8/layout/cycle7"/>
    <dgm:cxn modelId="{1AD73F23-6FCD-4612-97CE-D32B35C9C42E}" srcId="{F7D92107-A029-4EB7-B5AB-5373B9DCB1B8}" destId="{0DF62ED2-16E1-40FC-9AE0-9B4A7E91125C}" srcOrd="3" destOrd="0" parTransId="{FA5AB6BE-F534-40B3-B4D4-CDAB343DFFF2}" sibTransId="{98657116-3675-42DF-8862-DC2973F897A6}"/>
    <dgm:cxn modelId="{A0433A27-D1FF-4ABB-BCAC-EF14B727FB04}" type="presOf" srcId="{3784E7ED-B817-4A40-94FE-93A0BFDB1D94}" destId="{2B8F5253-2AD6-464C-914A-46B1ADEB0C2A}" srcOrd="1" destOrd="0" presId="urn:microsoft.com/office/officeart/2005/8/layout/cycle7"/>
    <dgm:cxn modelId="{DFF7382D-F243-4399-9539-310686B06CD5}" type="presOf" srcId="{3784E7ED-B817-4A40-94FE-93A0BFDB1D94}" destId="{15E85F3C-B32C-4CC6-88FF-F5F1BF2BC735}" srcOrd="0" destOrd="0" presId="urn:microsoft.com/office/officeart/2005/8/layout/cycle7"/>
    <dgm:cxn modelId="{B873AC2E-8372-4494-B292-526FA1402BCB}" type="presOf" srcId="{7F41BCED-1EF7-4186-B583-61164D72497F}" destId="{DED7A41B-7377-4FE2-A816-1B5FD2C12241}" srcOrd="0" destOrd="0" presId="urn:microsoft.com/office/officeart/2005/8/layout/cycle7"/>
    <dgm:cxn modelId="{C7414B52-A86F-4347-AED0-23CB2D524BB7}" type="presOf" srcId="{C6A181B1-512F-428C-B848-7DD72BCDA91D}" destId="{CABF775E-DC31-413A-A9D9-9EFB44007772}" srcOrd="1" destOrd="0" presId="urn:microsoft.com/office/officeart/2005/8/layout/cycle7"/>
    <dgm:cxn modelId="{93E59489-AA29-4606-9D3D-354C25E72D51}" type="presOf" srcId="{CF2AB5F1-848B-4877-BD12-203C8AD7041D}" destId="{92073478-A174-4C35-A743-F66BD7D12A49}" srcOrd="0" destOrd="0" presId="urn:microsoft.com/office/officeart/2005/8/layout/cycle7"/>
    <dgm:cxn modelId="{B669C3A4-6851-4C4C-8C35-61C2750AB153}" type="presOf" srcId="{EC5CC907-5532-4421-82EB-0FE2C019A970}" destId="{0D079C0A-F768-415D-94FD-5D7E781C6A26}" srcOrd="0" destOrd="0" presId="urn:microsoft.com/office/officeart/2005/8/layout/cycle7"/>
    <dgm:cxn modelId="{F08505A8-D0DF-4CFC-BBB0-CBFBD8A9ED45}" type="presOf" srcId="{0DF62ED2-16E1-40FC-9AE0-9B4A7E91125C}" destId="{701CF634-79AC-47CA-9227-7473E805FA65}" srcOrd="0" destOrd="0" presId="urn:microsoft.com/office/officeart/2005/8/layout/cycle7"/>
    <dgm:cxn modelId="{25D876B0-C9D0-43C4-ACCD-BB5146084DCD}" type="presOf" srcId="{52CA0BD5-0797-4FA0-B0C9-9F4E42104025}" destId="{250779B9-7B0E-4415-84DF-E1E5B22037CB}" srcOrd="0" destOrd="0" presId="urn:microsoft.com/office/officeart/2005/8/layout/cycle7"/>
    <dgm:cxn modelId="{632B43B1-84F9-4BB4-8C99-286F12E9AB53}" type="presOf" srcId="{C6A181B1-512F-428C-B848-7DD72BCDA91D}" destId="{456DCEE5-A074-459C-A7ED-B03B224053F3}" srcOrd="0" destOrd="0" presId="urn:microsoft.com/office/officeart/2005/8/layout/cycle7"/>
    <dgm:cxn modelId="{4F616AB5-6575-4C93-8722-8F9FE1D52BC3}" type="presOf" srcId="{98657116-3675-42DF-8862-DC2973F897A6}" destId="{C78FE539-F961-4A6D-9C76-241586C66279}" srcOrd="1" destOrd="0" presId="urn:microsoft.com/office/officeart/2005/8/layout/cycle7"/>
    <dgm:cxn modelId="{DC342BC2-FA60-4BB3-AC83-CEA7DB890AC0}" type="presOf" srcId="{7F41BCED-1EF7-4186-B583-61164D72497F}" destId="{373080A1-9504-4C99-BFCB-5BEF12D90A37}" srcOrd="1" destOrd="0" presId="urn:microsoft.com/office/officeart/2005/8/layout/cycle7"/>
    <dgm:cxn modelId="{C99D4DCC-86E7-423D-8691-5C5BD84099A0}" srcId="{F7D92107-A029-4EB7-B5AB-5373B9DCB1B8}" destId="{52CA0BD5-0797-4FA0-B0C9-9F4E42104025}" srcOrd="2" destOrd="0" parTransId="{85B175E4-B545-4CE5-A14C-424F72F9D719}" sibTransId="{7F41BCED-1EF7-4186-B583-61164D72497F}"/>
    <dgm:cxn modelId="{02C40CD0-5402-42B3-A4A1-6807E2995826}" srcId="{F7D92107-A029-4EB7-B5AB-5373B9DCB1B8}" destId="{CF2AB5F1-848B-4877-BD12-203C8AD7041D}" srcOrd="1" destOrd="0" parTransId="{A61CA547-0EB0-4BA7-A59C-89E701F35197}" sibTransId="{3784E7ED-B817-4A40-94FE-93A0BFDB1D94}"/>
    <dgm:cxn modelId="{EBDF0413-3F47-4A67-B909-1B9742B74D2F}" type="presParOf" srcId="{AD7DF857-FB36-407B-B6BF-1CBFBCE14919}" destId="{0D079C0A-F768-415D-94FD-5D7E781C6A26}" srcOrd="0" destOrd="0" presId="urn:microsoft.com/office/officeart/2005/8/layout/cycle7"/>
    <dgm:cxn modelId="{11E74B59-DFD1-4124-BB24-A70AE7F457B9}" type="presParOf" srcId="{AD7DF857-FB36-407B-B6BF-1CBFBCE14919}" destId="{456DCEE5-A074-459C-A7ED-B03B224053F3}" srcOrd="1" destOrd="0" presId="urn:microsoft.com/office/officeart/2005/8/layout/cycle7"/>
    <dgm:cxn modelId="{3C173427-2BC2-4542-BDA8-777E135AE8A7}" type="presParOf" srcId="{456DCEE5-A074-459C-A7ED-B03B224053F3}" destId="{CABF775E-DC31-413A-A9D9-9EFB44007772}" srcOrd="0" destOrd="0" presId="urn:microsoft.com/office/officeart/2005/8/layout/cycle7"/>
    <dgm:cxn modelId="{044D8CB5-0BA0-4DFF-A0B5-727B05B23BC5}" type="presParOf" srcId="{AD7DF857-FB36-407B-B6BF-1CBFBCE14919}" destId="{92073478-A174-4C35-A743-F66BD7D12A49}" srcOrd="2" destOrd="0" presId="urn:microsoft.com/office/officeart/2005/8/layout/cycle7"/>
    <dgm:cxn modelId="{C5EEA7FC-FBE3-4A17-8CC7-F2430B9E54DF}" type="presParOf" srcId="{AD7DF857-FB36-407B-B6BF-1CBFBCE14919}" destId="{15E85F3C-B32C-4CC6-88FF-F5F1BF2BC735}" srcOrd="3" destOrd="0" presId="urn:microsoft.com/office/officeart/2005/8/layout/cycle7"/>
    <dgm:cxn modelId="{6FD9253F-AE6F-4B60-A408-536A212D6ABC}" type="presParOf" srcId="{15E85F3C-B32C-4CC6-88FF-F5F1BF2BC735}" destId="{2B8F5253-2AD6-464C-914A-46B1ADEB0C2A}" srcOrd="0" destOrd="0" presId="urn:microsoft.com/office/officeart/2005/8/layout/cycle7"/>
    <dgm:cxn modelId="{28BF67EA-2662-4866-B742-790082998D05}" type="presParOf" srcId="{AD7DF857-FB36-407B-B6BF-1CBFBCE14919}" destId="{250779B9-7B0E-4415-84DF-E1E5B22037CB}" srcOrd="4" destOrd="0" presId="urn:microsoft.com/office/officeart/2005/8/layout/cycle7"/>
    <dgm:cxn modelId="{193FAC9F-E63B-4BDE-AF97-5616C39B3EF7}" type="presParOf" srcId="{AD7DF857-FB36-407B-B6BF-1CBFBCE14919}" destId="{DED7A41B-7377-4FE2-A816-1B5FD2C12241}" srcOrd="5" destOrd="0" presId="urn:microsoft.com/office/officeart/2005/8/layout/cycle7"/>
    <dgm:cxn modelId="{9F840B04-7792-488B-A2EA-BD5F0F36E276}" type="presParOf" srcId="{DED7A41B-7377-4FE2-A816-1B5FD2C12241}" destId="{373080A1-9504-4C99-BFCB-5BEF12D90A37}" srcOrd="0" destOrd="0" presId="urn:microsoft.com/office/officeart/2005/8/layout/cycle7"/>
    <dgm:cxn modelId="{BD1119E2-CBB7-4E25-A4A7-E1BE0E8E9C5F}" type="presParOf" srcId="{AD7DF857-FB36-407B-B6BF-1CBFBCE14919}" destId="{701CF634-79AC-47CA-9227-7473E805FA65}" srcOrd="6" destOrd="0" presId="urn:microsoft.com/office/officeart/2005/8/layout/cycle7"/>
    <dgm:cxn modelId="{6B2AE935-99A7-48A1-AF7B-001FB97AA1FC}" type="presParOf" srcId="{AD7DF857-FB36-407B-B6BF-1CBFBCE14919}" destId="{A79B2080-CD21-4222-A183-803AE681E0DB}" srcOrd="7" destOrd="0" presId="urn:microsoft.com/office/officeart/2005/8/layout/cycle7"/>
    <dgm:cxn modelId="{09A61ACB-8610-4C52-9AFC-2048A9D9374F}" type="presParOf" srcId="{A79B2080-CD21-4222-A183-803AE681E0DB}" destId="{C78FE539-F961-4A6D-9C76-241586C66279}" srcOrd="0" destOrd="0" presId="urn:microsoft.com/office/officeart/2005/8/layout/cycle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23BE8F-C471-4F92-97AC-96F370507A3E}">
      <dsp:nvSpPr>
        <dsp:cNvPr id="0" name=""/>
        <dsp:cNvSpPr/>
      </dsp:nvSpPr>
      <dsp:spPr>
        <a:xfrm>
          <a:off x="2387601" y="3890492"/>
          <a:ext cx="3352796" cy="1241730"/>
        </a:xfrm>
        <a:prstGeom prst="ellipse">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s-ES" sz="2400" kern="1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INTRODUCCIÓN </a:t>
          </a:r>
          <a:endParaRPr lang="es-EC" sz="2400" kern="1200" dirty="0">
            <a:latin typeface="Times New Roman" panose="02020603050405020304" pitchFamily="18" charset="0"/>
            <a:cs typeface="Times New Roman" panose="02020603050405020304" pitchFamily="18" charset="0"/>
          </a:endParaRPr>
        </a:p>
      </dsp:txBody>
      <dsp:txXfrm>
        <a:off x="2878607" y="4072339"/>
        <a:ext cx="2370784" cy="878036"/>
      </dsp:txXfrm>
    </dsp:sp>
    <dsp:sp modelId="{C200CF62-C519-43A9-9CDB-B615E60F7577}">
      <dsp:nvSpPr>
        <dsp:cNvPr id="0" name=""/>
        <dsp:cNvSpPr/>
      </dsp:nvSpPr>
      <dsp:spPr>
        <a:xfrm rot="12900000">
          <a:off x="1142010" y="2908228"/>
          <a:ext cx="2233673" cy="678294"/>
        </a:xfrm>
        <a:prstGeom prst="lef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7033215C-FE25-4FD8-96E2-0035BDDF41B3}">
      <dsp:nvSpPr>
        <dsp:cNvPr id="0" name=""/>
        <dsp:cNvSpPr/>
      </dsp:nvSpPr>
      <dsp:spPr>
        <a:xfrm>
          <a:off x="213498" y="1702392"/>
          <a:ext cx="2260981" cy="180878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s-EC" sz="1500" kern="1200" dirty="0">
              <a:latin typeface="Times New Roman" panose="02020603050405020304" pitchFamily="18" charset="0"/>
              <a:cs typeface="Times New Roman" panose="02020603050405020304" pitchFamily="18" charset="0"/>
            </a:rPr>
            <a:t>En el ámbito educativo, la implementación de tecnologías de la información y la comunicación (TIC) juega un papel crucial en la mejora de la calidad del proceso educativo</a:t>
          </a:r>
        </a:p>
      </dsp:txBody>
      <dsp:txXfrm>
        <a:off x="266475" y="1755369"/>
        <a:ext cx="2155027" cy="1702830"/>
      </dsp:txXfrm>
    </dsp:sp>
    <dsp:sp modelId="{68E54271-57C2-418B-91ED-53DB0E241F11}">
      <dsp:nvSpPr>
        <dsp:cNvPr id="0" name=""/>
        <dsp:cNvSpPr/>
      </dsp:nvSpPr>
      <dsp:spPr>
        <a:xfrm rot="16200000">
          <a:off x="2788412" y="2127276"/>
          <a:ext cx="2551174" cy="678294"/>
        </a:xfrm>
        <a:prstGeom prst="lef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855EF02-E602-4B98-8C40-A11FC293B0F9}">
      <dsp:nvSpPr>
        <dsp:cNvPr id="0" name=""/>
        <dsp:cNvSpPr/>
      </dsp:nvSpPr>
      <dsp:spPr>
        <a:xfrm>
          <a:off x="2933509" y="286444"/>
          <a:ext cx="2260981" cy="180878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s-EC" sz="1500" kern="1200" dirty="0">
              <a:latin typeface="Times New Roman" panose="02020603050405020304" pitchFamily="18" charset="0"/>
              <a:cs typeface="Times New Roman" panose="02020603050405020304" pitchFamily="18" charset="0"/>
            </a:rPr>
            <a:t>La Carrera de Tecnologías de la Información de la Universidad Estatal del Sur de Manabí (UNESUM) </a:t>
          </a:r>
        </a:p>
      </dsp:txBody>
      <dsp:txXfrm>
        <a:off x="2986486" y="339421"/>
        <a:ext cx="2155027" cy="1702830"/>
      </dsp:txXfrm>
    </dsp:sp>
    <dsp:sp modelId="{F2759329-B7EF-48C5-A8DE-8E7F1F974F77}">
      <dsp:nvSpPr>
        <dsp:cNvPr id="0" name=""/>
        <dsp:cNvSpPr/>
      </dsp:nvSpPr>
      <dsp:spPr>
        <a:xfrm rot="19500000">
          <a:off x="4752315" y="2908228"/>
          <a:ext cx="2233673" cy="678294"/>
        </a:xfrm>
        <a:prstGeom prst="lef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1524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90F159B7-E195-402E-8168-80B1915C69CA}">
      <dsp:nvSpPr>
        <dsp:cNvPr id="0" name=""/>
        <dsp:cNvSpPr/>
      </dsp:nvSpPr>
      <dsp:spPr>
        <a:xfrm>
          <a:off x="5653520" y="1702392"/>
          <a:ext cx="2260981" cy="1808784"/>
        </a:xfrm>
        <a:prstGeom prst="roundRect">
          <a:avLst>
            <a:gd name="adj" fmla="val 10000"/>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8575" tIns="28575" rIns="28575" bIns="28575" numCol="1" spcCol="1270" anchor="ctr" anchorCtr="0">
          <a:noAutofit/>
        </a:bodyPr>
        <a:lstStyle/>
        <a:p>
          <a:pPr marL="0" lvl="0" indent="0" algn="ctr" defTabSz="666750">
            <a:lnSpc>
              <a:spcPct val="90000"/>
            </a:lnSpc>
            <a:spcBef>
              <a:spcPct val="0"/>
            </a:spcBef>
            <a:spcAft>
              <a:spcPct val="35000"/>
            </a:spcAft>
            <a:buNone/>
          </a:pPr>
          <a:r>
            <a:rPr lang="es-EC" sz="1500" kern="1200" dirty="0">
              <a:latin typeface="Times New Roman" panose="02020603050405020304" pitchFamily="18" charset="0"/>
              <a:cs typeface="Times New Roman" panose="02020603050405020304" pitchFamily="18" charset="0"/>
            </a:rPr>
            <a:t>Actualmente, la sala de profesores enfrenta diversas dificultades relacionadas con la calidad del servicio de red</a:t>
          </a:r>
        </a:p>
      </dsp:txBody>
      <dsp:txXfrm>
        <a:off x="5706497" y="1755369"/>
        <a:ext cx="2155027" cy="170283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662E7-285C-460D-92B1-10028EDB2329}">
      <dsp:nvSpPr>
        <dsp:cNvPr id="0" name=""/>
        <dsp:cNvSpPr/>
      </dsp:nvSpPr>
      <dsp:spPr>
        <a:xfrm>
          <a:off x="38994" y="95"/>
          <a:ext cx="2342053" cy="93682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b="1" kern="1200" dirty="0"/>
            <a:t>Investigación cualitativa</a:t>
          </a:r>
          <a:endParaRPr lang="es-EC" sz="1600" b="0" kern="1200" dirty="0">
            <a:latin typeface="Times New Roman" panose="02020603050405020304" pitchFamily="18" charset="0"/>
            <a:cs typeface="Times New Roman" panose="02020603050405020304" pitchFamily="18" charset="0"/>
          </a:endParaRPr>
        </a:p>
      </dsp:txBody>
      <dsp:txXfrm>
        <a:off x="507405" y="95"/>
        <a:ext cx="1405232" cy="936821"/>
      </dsp:txXfrm>
    </dsp:sp>
    <dsp:sp modelId="{0E103F75-971A-4298-AF32-9A68104C7A11}">
      <dsp:nvSpPr>
        <dsp:cNvPr id="0" name=""/>
        <dsp:cNvSpPr/>
      </dsp:nvSpPr>
      <dsp:spPr>
        <a:xfrm>
          <a:off x="38994" y="1068071"/>
          <a:ext cx="2342053" cy="936821"/>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b="1" kern="1200" dirty="0"/>
            <a:t>Investigación cuantitativa</a:t>
          </a:r>
          <a:endParaRPr lang="es-EC" sz="1600" b="0" kern="1200" dirty="0">
            <a:latin typeface="Times New Roman" panose="02020603050405020304" pitchFamily="18" charset="0"/>
            <a:ea typeface="+mn-ea"/>
            <a:cs typeface="Times New Roman" panose="02020603050405020304" pitchFamily="18" charset="0"/>
          </a:endParaRPr>
        </a:p>
      </dsp:txBody>
      <dsp:txXfrm>
        <a:off x="507405" y="1068071"/>
        <a:ext cx="1405232" cy="936821"/>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540649-023E-4CAE-8826-39B14C01F2F8}">
      <dsp:nvSpPr>
        <dsp:cNvPr id="0" name=""/>
        <dsp:cNvSpPr/>
      </dsp:nvSpPr>
      <dsp:spPr>
        <a:xfrm>
          <a:off x="2380014" y="0"/>
          <a:ext cx="3691038" cy="410573"/>
        </a:xfrm>
        <a:prstGeom prst="chevron">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s-EC" sz="2000" b="1" kern="1200" dirty="0"/>
            <a:t>Entrevistas cualitativas</a:t>
          </a:r>
          <a:endParaRPr lang="es-EC" sz="1600" kern="1200" dirty="0">
            <a:latin typeface="Times New Roman" panose="02020603050405020304" pitchFamily="18" charset="0"/>
            <a:cs typeface="Times New Roman" panose="02020603050405020304" pitchFamily="18" charset="0"/>
          </a:endParaRPr>
        </a:p>
      </dsp:txBody>
      <dsp:txXfrm>
        <a:off x="2585301" y="0"/>
        <a:ext cx="3280465" cy="41057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FF5F10-8324-4D40-9A7A-AA73D2932764}">
      <dsp:nvSpPr>
        <dsp:cNvPr id="0" name=""/>
        <dsp:cNvSpPr/>
      </dsp:nvSpPr>
      <dsp:spPr>
        <a:xfrm>
          <a:off x="328573" y="261"/>
          <a:ext cx="5083675" cy="1296169"/>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La implementación de la nueva infraestructura de red en la sala de profesores permitirá una conectividad estable y eficiente, optimizando las actividades académicas y administrativas.</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976658" y="261"/>
        <a:ext cx="3787506" cy="1296169"/>
      </dsp:txXfrm>
    </dsp:sp>
    <dsp:sp modelId="{8DDB2884-2069-4DFB-9FFC-06569A66054D}">
      <dsp:nvSpPr>
        <dsp:cNvPr id="0" name=""/>
        <dsp:cNvSpPr/>
      </dsp:nvSpPr>
      <dsp:spPr>
        <a:xfrm>
          <a:off x="328573" y="1477895"/>
          <a:ext cx="4700787" cy="1296169"/>
        </a:xfrm>
        <a:prstGeom prst="chevron">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La modernización de los equipos y la configuración de una red segura garantizará un mejor aprovechamiento de los recursos tecnológicos.</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976658" y="1477895"/>
        <a:ext cx="3404618" cy="1296169"/>
      </dsp:txXfrm>
    </dsp:sp>
    <dsp:sp modelId="{BAD446EA-1A7E-4D21-A779-C98AFDAD3358}">
      <dsp:nvSpPr>
        <dsp:cNvPr id="0" name=""/>
        <dsp:cNvSpPr/>
      </dsp:nvSpPr>
      <dsp:spPr>
        <a:xfrm>
          <a:off x="328573" y="2955528"/>
          <a:ext cx="5070681" cy="1296169"/>
        </a:xfrm>
        <a:prstGeom prst="chevron">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La capacitación del personal docente contribuirá a un uso más eficiente de las herramientas digitales, reduciendo fallos y mejorando la productividad.</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976658" y="2955528"/>
        <a:ext cx="3774512" cy="129616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53874-6521-4563-A3FB-96C759463C42}">
      <dsp:nvSpPr>
        <dsp:cNvPr id="0" name=""/>
        <dsp:cNvSpPr/>
      </dsp:nvSpPr>
      <dsp:spPr>
        <a:xfrm>
          <a:off x="268495" y="2627"/>
          <a:ext cx="4095967" cy="1245107"/>
        </a:xfrm>
        <a:prstGeom prst="chevron">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dirty="0">
              <a:solidFill>
                <a:schemeClr val="tx1"/>
              </a:solidFill>
            </a:rPr>
            <a:t>Se recomienda establecer un plan de mantenimiento preventivo para reducir la necesidad de correcciones costosas en el futuro.</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891049" y="2627"/>
        <a:ext cx="2850860" cy="1245107"/>
      </dsp:txXfrm>
    </dsp:sp>
    <dsp:sp modelId="{8599E3FE-67A1-4F58-AEEB-4CE57FD9C8EE}">
      <dsp:nvSpPr>
        <dsp:cNvPr id="0" name=""/>
        <dsp:cNvSpPr/>
      </dsp:nvSpPr>
      <dsp:spPr>
        <a:xfrm>
          <a:off x="268495" y="1422049"/>
          <a:ext cx="4003425" cy="1245107"/>
        </a:xfrm>
        <a:prstGeom prst="chevron">
          <a:avLst/>
        </a:prstGeom>
        <a:gradFill rotWithShape="0">
          <a:gsLst>
            <a:gs pos="0">
              <a:schemeClr val="accent4">
                <a:hueOff val="4900445"/>
                <a:satOff val="-20388"/>
                <a:lumOff val="4804"/>
                <a:alphaOff val="0"/>
                <a:satMod val="103000"/>
                <a:lumMod val="102000"/>
                <a:tint val="94000"/>
              </a:schemeClr>
            </a:gs>
            <a:gs pos="50000">
              <a:schemeClr val="accent4">
                <a:hueOff val="4900445"/>
                <a:satOff val="-20388"/>
                <a:lumOff val="4804"/>
                <a:alphaOff val="0"/>
                <a:satMod val="110000"/>
                <a:lumMod val="100000"/>
                <a:shade val="100000"/>
              </a:schemeClr>
            </a:gs>
            <a:gs pos="100000">
              <a:schemeClr val="accent4">
                <a:hueOff val="4900445"/>
                <a:satOff val="-20388"/>
                <a:lumOff val="480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Considerar futuras expansiones de la red en función de las necesidades académicas y administrativas de la universidad</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891049" y="1422049"/>
        <a:ext cx="2758318" cy="1245107"/>
      </dsp:txXfrm>
    </dsp:sp>
    <dsp:sp modelId="{DC7BB211-B29E-4D5B-A320-F6D0CA4B207A}">
      <dsp:nvSpPr>
        <dsp:cNvPr id="0" name=""/>
        <dsp:cNvSpPr/>
      </dsp:nvSpPr>
      <dsp:spPr>
        <a:xfrm>
          <a:off x="268495" y="2841472"/>
          <a:ext cx="3556120" cy="1245107"/>
        </a:xfrm>
        <a:prstGeom prst="chevron">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10160" rIns="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Es fundamental continuar con la capacitación del personal en el uso de herramientas digitales y seguridad informática.</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891049" y="2841472"/>
        <a:ext cx="2311013" cy="12451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F4AE18-4FAD-4C7B-8BA5-5C88762E7FA2}">
      <dsp:nvSpPr>
        <dsp:cNvPr id="0" name=""/>
        <dsp:cNvSpPr/>
      </dsp:nvSpPr>
      <dsp:spPr>
        <a:xfrm>
          <a:off x="4978" y="609879"/>
          <a:ext cx="3381758" cy="3539178"/>
        </a:xfrm>
        <a:prstGeom prst="ellipse">
          <a:avLst/>
        </a:prstGeom>
        <a:solidFill>
          <a:schemeClr val="accent2">
            <a:alpha val="90000"/>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s-ES" sz="2000" kern="1200" dirty="0">
              <a:latin typeface="Times New Roman" panose="02020603050405020304" pitchFamily="18" charset="0"/>
              <a:cs typeface="Times New Roman" panose="02020603050405020304" pitchFamily="18" charset="0"/>
            </a:rPr>
            <a:t>Según (</a:t>
          </a:r>
          <a:r>
            <a:rPr lang="es-EC" sz="2000" kern="1200" dirty="0">
              <a:latin typeface="Times New Roman" panose="02020603050405020304" pitchFamily="18" charset="0"/>
              <a:cs typeface="Times New Roman" panose="02020603050405020304" pitchFamily="18" charset="0"/>
            </a:rPr>
            <a:t>Soto) </a:t>
          </a:r>
          <a:r>
            <a:rPr lang="es-ES" sz="2000" kern="1200" dirty="0">
              <a:latin typeface="Times New Roman" panose="02020603050405020304" pitchFamily="18" charset="0"/>
              <a:cs typeface="Times New Roman" panose="02020603050405020304" pitchFamily="18" charset="0"/>
            </a:rPr>
            <a:t>mas del 40% de las instituciones educativas en países en desarrollo no cuentan con infraestructuras  de  red adecuada.</a:t>
          </a:r>
          <a:endParaRPr lang="es-EC" sz="2000" kern="1200" dirty="0">
            <a:latin typeface="Times New Roman" panose="02020603050405020304" pitchFamily="18" charset="0"/>
            <a:cs typeface="Times New Roman" panose="02020603050405020304" pitchFamily="18" charset="0"/>
          </a:endParaRPr>
        </a:p>
      </dsp:txBody>
      <dsp:txXfrm>
        <a:off x="500225" y="1128180"/>
        <a:ext cx="2391264" cy="2502576"/>
      </dsp:txXfrm>
    </dsp:sp>
    <dsp:sp modelId="{D9948033-5392-44A3-90E0-D765E821F1C8}">
      <dsp:nvSpPr>
        <dsp:cNvPr id="0" name=""/>
        <dsp:cNvSpPr/>
      </dsp:nvSpPr>
      <dsp:spPr>
        <a:xfrm>
          <a:off x="3386736" y="688589"/>
          <a:ext cx="3103845" cy="3381758"/>
        </a:xfrm>
        <a:prstGeom prst="ellipse">
          <a:avLst/>
        </a:prstGeom>
        <a:solidFill>
          <a:schemeClr val="accent2">
            <a:alpha val="90000"/>
            <a:hueOff val="0"/>
            <a:satOff val="0"/>
            <a:lumOff val="0"/>
            <a:alphaOff val="-20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s-EC" sz="1800" kern="1200" dirty="0">
              <a:latin typeface="Times New Roman" panose="02020603050405020304" pitchFamily="18" charset="0"/>
              <a:cs typeface="Times New Roman" panose="02020603050405020304" pitchFamily="18" charset="0"/>
            </a:rPr>
            <a:t>En ecuador un estudio revelo que las instituciones educativas superior tiene redes internas modernas , dentro de muchas salas de docentes.</a:t>
          </a:r>
        </a:p>
      </dsp:txBody>
      <dsp:txXfrm>
        <a:off x="3841284" y="1183836"/>
        <a:ext cx="2194749" cy="2391264"/>
      </dsp:txXfrm>
    </dsp:sp>
    <dsp:sp modelId="{9CFEBB19-2B0F-4ED1-AE9B-3D025539E04D}">
      <dsp:nvSpPr>
        <dsp:cNvPr id="0" name=""/>
        <dsp:cNvSpPr/>
      </dsp:nvSpPr>
      <dsp:spPr>
        <a:xfrm>
          <a:off x="6490581" y="688589"/>
          <a:ext cx="2965970" cy="3381758"/>
        </a:xfrm>
        <a:prstGeom prst="ellipse">
          <a:avLst/>
        </a:prstGeom>
        <a:solidFill>
          <a:schemeClr val="accent2">
            <a:alpha val="90000"/>
            <a:hueOff val="0"/>
            <a:satOff val="0"/>
            <a:lumOff val="0"/>
            <a:alphaOff val="-4000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s-EC" sz="1800" kern="1200">
              <a:latin typeface="Times New Roman" panose="02020603050405020304" pitchFamily="18" charset="0"/>
              <a:cs typeface="Times New Roman" panose="02020603050405020304" pitchFamily="18" charset="0"/>
            </a:rPr>
            <a:t>En la UNESUM en la  sala  de docentes #1 de la carrera TIC se realizo encuestas sobre la red inalámbrica que se usaba.</a:t>
          </a:r>
          <a:endParaRPr lang="es-EC" sz="1800" kern="1200" dirty="0">
            <a:latin typeface="Times New Roman" panose="02020603050405020304" pitchFamily="18" charset="0"/>
            <a:cs typeface="Times New Roman" panose="02020603050405020304" pitchFamily="18" charset="0"/>
          </a:endParaRPr>
        </a:p>
      </dsp:txBody>
      <dsp:txXfrm>
        <a:off x="6924937" y="1183836"/>
        <a:ext cx="2097258" cy="23912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BC74E-21CB-4A9C-B9E4-E27104FDF9BE}">
      <dsp:nvSpPr>
        <dsp:cNvPr id="0" name=""/>
        <dsp:cNvSpPr/>
      </dsp:nvSpPr>
      <dsp:spPr>
        <a:xfrm>
          <a:off x="4252433" y="111"/>
          <a:ext cx="1642622" cy="650734"/>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ES" sz="1800" b="1" kern="1200" dirty="0">
              <a:ln w="9525">
                <a:prstDash val="solid"/>
              </a:ln>
              <a:solidFill>
                <a:schemeClr val="tx1"/>
              </a:solidFill>
              <a:effectLst>
                <a:outerShdw blurRad="12700" dist="38100" dir="2700000" algn="tl" rotWithShape="0">
                  <a:schemeClr val="bg1">
                    <a:lumMod val="50000"/>
                  </a:schemeClr>
                </a:outerShdw>
              </a:effectLst>
              <a:latin typeface="Times New Roman" panose="02020603050405020304" pitchFamily="18" charset="0"/>
              <a:cs typeface="Times New Roman" panose="02020603050405020304" pitchFamily="18" charset="0"/>
            </a:rPr>
            <a:t>OBJETIVO GENERAL </a:t>
          </a:r>
          <a:endParaRPr lang="es-EC" sz="1800" kern="1200" dirty="0">
            <a:solidFill>
              <a:schemeClr val="tx1"/>
            </a:solidFill>
            <a:latin typeface="Times New Roman" panose="02020603050405020304" pitchFamily="18" charset="0"/>
            <a:cs typeface="Times New Roman" panose="02020603050405020304" pitchFamily="18" charset="0"/>
          </a:endParaRPr>
        </a:p>
      </dsp:txBody>
      <dsp:txXfrm>
        <a:off x="4271492" y="19170"/>
        <a:ext cx="1604504" cy="612616"/>
      </dsp:txXfrm>
    </dsp:sp>
    <dsp:sp modelId="{E9E4A106-2F42-40A0-9A9C-5C7954F48EB9}">
      <dsp:nvSpPr>
        <dsp:cNvPr id="0" name=""/>
        <dsp:cNvSpPr/>
      </dsp:nvSpPr>
      <dsp:spPr>
        <a:xfrm>
          <a:off x="1874616" y="650845"/>
          <a:ext cx="3199127" cy="260293"/>
        </a:xfrm>
        <a:custGeom>
          <a:avLst/>
          <a:gdLst/>
          <a:ahLst/>
          <a:cxnLst/>
          <a:rect l="0" t="0" r="0" b="0"/>
          <a:pathLst>
            <a:path>
              <a:moveTo>
                <a:pt x="3199127" y="0"/>
              </a:moveTo>
              <a:lnTo>
                <a:pt x="3199127" y="130146"/>
              </a:lnTo>
              <a:lnTo>
                <a:pt x="0" y="130146"/>
              </a:lnTo>
              <a:lnTo>
                <a:pt x="0" y="260293"/>
              </a:lnTo>
            </a:path>
          </a:pathLst>
        </a:custGeom>
        <a:noFill/>
        <a:ln w="6350" cap="flat" cmpd="sng" algn="ctr">
          <a:solidFill>
            <a:schemeClr val="tx1"/>
          </a:solidFill>
          <a:prstDash val="solid"/>
          <a:miter lim="800000"/>
        </a:ln>
        <a:effectLst/>
      </dsp:spPr>
      <dsp:style>
        <a:lnRef idx="1">
          <a:scrgbClr r="0" g="0" b="0"/>
        </a:lnRef>
        <a:fillRef idx="0">
          <a:scrgbClr r="0" g="0" b="0"/>
        </a:fillRef>
        <a:effectRef idx="0">
          <a:scrgbClr r="0" g="0" b="0"/>
        </a:effectRef>
        <a:fontRef idx="minor"/>
      </dsp:style>
    </dsp:sp>
    <dsp:sp modelId="{2CAC7662-7EC5-46F6-9AF6-AF369F9EF27A}">
      <dsp:nvSpPr>
        <dsp:cNvPr id="0" name=""/>
        <dsp:cNvSpPr/>
      </dsp:nvSpPr>
      <dsp:spPr>
        <a:xfrm>
          <a:off x="217694" y="911139"/>
          <a:ext cx="3313844" cy="1439463"/>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s-EC" sz="1800" kern="1200" dirty="0">
              <a:solidFill>
                <a:schemeClr val="tx1"/>
              </a:solidFill>
              <a:latin typeface="Times New Roman" panose="02020603050405020304" pitchFamily="18" charset="0"/>
              <a:cs typeface="Times New Roman" panose="02020603050405020304" pitchFamily="18" charset="0"/>
            </a:rPr>
            <a:t>Analizar bibliográficamente la importancia de implementar una red de área local para mejorar la calidad de servicio de una red de datos</a:t>
          </a:r>
        </a:p>
      </dsp:txBody>
      <dsp:txXfrm>
        <a:off x="259854" y="953299"/>
        <a:ext cx="3229524" cy="1355143"/>
      </dsp:txXfrm>
    </dsp:sp>
    <dsp:sp modelId="{B7D7C710-CF02-4CE2-AEF3-B83638107632}">
      <dsp:nvSpPr>
        <dsp:cNvPr id="0" name=""/>
        <dsp:cNvSpPr/>
      </dsp:nvSpPr>
      <dsp:spPr>
        <a:xfrm>
          <a:off x="5073744" y="650845"/>
          <a:ext cx="194541" cy="260293"/>
        </a:xfrm>
        <a:custGeom>
          <a:avLst/>
          <a:gdLst/>
          <a:ahLst/>
          <a:cxnLst/>
          <a:rect l="0" t="0" r="0" b="0"/>
          <a:pathLst>
            <a:path>
              <a:moveTo>
                <a:pt x="0" y="0"/>
              </a:moveTo>
              <a:lnTo>
                <a:pt x="0" y="130146"/>
              </a:lnTo>
              <a:lnTo>
                <a:pt x="194541" y="130146"/>
              </a:lnTo>
              <a:lnTo>
                <a:pt x="194541" y="260293"/>
              </a:lnTo>
            </a:path>
          </a:pathLst>
        </a:custGeom>
        <a:noFill/>
        <a:ln w="6350" cap="flat" cmpd="sng" algn="ctr">
          <a:solidFill>
            <a:schemeClr val="accent6">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0ABF147A-5E68-4C79-915C-538A07EE8D69}">
      <dsp:nvSpPr>
        <dsp:cNvPr id="0" name=""/>
        <dsp:cNvSpPr/>
      </dsp:nvSpPr>
      <dsp:spPr>
        <a:xfrm>
          <a:off x="3824369" y="911139"/>
          <a:ext cx="2887834" cy="1341384"/>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s-EC" sz="1800" b="1" kern="1200" dirty="0">
              <a:solidFill>
                <a:schemeClr val="tx1"/>
              </a:solidFill>
              <a:latin typeface="Times New Roman" panose="02020603050405020304" pitchFamily="18" charset="0"/>
              <a:cs typeface="Times New Roman" panose="02020603050405020304" pitchFamily="18" charset="0"/>
            </a:rPr>
            <a:t>Identificar </a:t>
          </a:r>
          <a:r>
            <a:rPr lang="es-EC" sz="1800" kern="1200" dirty="0">
              <a:solidFill>
                <a:schemeClr val="tx1"/>
              </a:solidFill>
              <a:latin typeface="Times New Roman" panose="02020603050405020304" pitchFamily="18" charset="0"/>
              <a:cs typeface="Times New Roman" panose="02020603050405020304" pitchFamily="18" charset="0"/>
            </a:rPr>
            <a:t>las herramientas y materiales necesarios para la implementación de la red LAN en la sala de docentes </a:t>
          </a:r>
        </a:p>
      </dsp:txBody>
      <dsp:txXfrm>
        <a:off x="3863657" y="950427"/>
        <a:ext cx="2809258" cy="1262808"/>
      </dsp:txXfrm>
    </dsp:sp>
    <dsp:sp modelId="{7ADCCB9A-33FF-417F-A588-CFFEAF215D61}">
      <dsp:nvSpPr>
        <dsp:cNvPr id="0" name=""/>
        <dsp:cNvSpPr/>
      </dsp:nvSpPr>
      <dsp:spPr>
        <a:xfrm>
          <a:off x="5073744" y="650845"/>
          <a:ext cx="3393669" cy="260293"/>
        </a:xfrm>
        <a:custGeom>
          <a:avLst/>
          <a:gdLst/>
          <a:ahLst/>
          <a:cxnLst/>
          <a:rect l="0" t="0" r="0" b="0"/>
          <a:pathLst>
            <a:path>
              <a:moveTo>
                <a:pt x="0" y="0"/>
              </a:moveTo>
              <a:lnTo>
                <a:pt x="0" y="130146"/>
              </a:lnTo>
              <a:lnTo>
                <a:pt x="3393669" y="130146"/>
              </a:lnTo>
              <a:lnTo>
                <a:pt x="3393669" y="260293"/>
              </a:lnTo>
            </a:path>
          </a:pathLst>
        </a:custGeom>
        <a:noFill/>
        <a:ln w="6350" cap="flat" cmpd="sng" algn="ctr">
          <a:solidFill>
            <a:schemeClr val="tx1"/>
          </a:solidFill>
          <a:prstDash val="solid"/>
          <a:miter lim="800000"/>
        </a:ln>
        <a:effectLst/>
      </dsp:spPr>
      <dsp:style>
        <a:lnRef idx="1">
          <a:scrgbClr r="0" g="0" b="0"/>
        </a:lnRef>
        <a:fillRef idx="0">
          <a:scrgbClr r="0" g="0" b="0"/>
        </a:fillRef>
        <a:effectRef idx="0">
          <a:scrgbClr r="0" g="0" b="0"/>
        </a:effectRef>
        <a:fontRef idx="minor"/>
      </dsp:style>
    </dsp:sp>
    <dsp:sp modelId="{4586977C-A884-4B9C-93B1-4092D406D983}">
      <dsp:nvSpPr>
        <dsp:cNvPr id="0" name=""/>
        <dsp:cNvSpPr/>
      </dsp:nvSpPr>
      <dsp:spPr>
        <a:xfrm>
          <a:off x="7005034" y="911139"/>
          <a:ext cx="2924760" cy="127154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Symbol" panose="05050102010706020507" pitchFamily="18" charset="2"/>
            <a:buNone/>
          </a:pPr>
          <a:r>
            <a:rPr lang="es-EC" sz="1800" kern="1200" dirty="0">
              <a:solidFill>
                <a:schemeClr val="tx1"/>
              </a:solidFill>
              <a:latin typeface="Times New Roman" panose="02020603050405020304" pitchFamily="18" charset="0"/>
              <a:cs typeface="Times New Roman" panose="02020603050405020304" pitchFamily="18" charset="0"/>
            </a:rPr>
            <a:t>Diseñar eh implementar una Red LAN para la sala de docentes °1 en la carrera de Tecnologías de la Información</a:t>
          </a:r>
        </a:p>
      </dsp:txBody>
      <dsp:txXfrm>
        <a:off x="7042276" y="948381"/>
        <a:ext cx="2850276" cy="119705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CB635-B457-4F39-BC57-C3E7E1D74464}">
      <dsp:nvSpPr>
        <dsp:cNvPr id="0" name=""/>
        <dsp:cNvSpPr/>
      </dsp:nvSpPr>
      <dsp:spPr>
        <a:xfrm>
          <a:off x="3069008" y="1276502"/>
          <a:ext cx="4171359" cy="3697699"/>
        </a:xfrm>
        <a:prstGeom prst="ellipse">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C" sz="1600" kern="1200" dirty="0"/>
            <a:t>La implementación de una red de comunicación de área local en la sala de profesores de la carrera de Tecnología de la Información de la Universidad Estatal del Sur de Manabí mejorará significativamente la calidad de servicio, incrementando la eficiencia en las actividades académicas y administrativas, y facilitando una mejor conectividad y colaboración entre los profesores.</a:t>
          </a:r>
          <a:endParaRPr lang="es-EC" sz="1600" kern="1200" dirty="0">
            <a:latin typeface="Times New Roman" panose="02020603050405020304" pitchFamily="18" charset="0"/>
            <a:cs typeface="Times New Roman" panose="02020603050405020304" pitchFamily="18" charset="0"/>
          </a:endParaRPr>
        </a:p>
      </dsp:txBody>
      <dsp:txXfrm>
        <a:off x="3679889" y="1818017"/>
        <a:ext cx="2949597" cy="2614669"/>
      </dsp:txXfrm>
    </dsp:sp>
    <dsp:sp modelId="{495E0E82-F772-48B3-BAA2-F95854B7771D}">
      <dsp:nvSpPr>
        <dsp:cNvPr id="0" name=""/>
        <dsp:cNvSpPr/>
      </dsp:nvSpPr>
      <dsp:spPr>
        <a:xfrm rot="16286994">
          <a:off x="5122022" y="850942"/>
          <a:ext cx="166615" cy="547211"/>
        </a:xfrm>
        <a:prstGeom prst="rightArrow">
          <a:avLst>
            <a:gd name="adj1" fmla="val 60000"/>
            <a:gd name="adj2" fmla="val 5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s-EC" sz="2400" kern="1200">
            <a:latin typeface="Times New Roman" panose="02020603050405020304" pitchFamily="18" charset="0"/>
            <a:cs typeface="Times New Roman" panose="02020603050405020304" pitchFamily="18" charset="0"/>
          </a:endParaRPr>
        </a:p>
      </dsp:txBody>
      <dsp:txXfrm>
        <a:off x="5146382" y="985368"/>
        <a:ext cx="116631" cy="328327"/>
      </dsp:txXfrm>
    </dsp:sp>
    <dsp:sp modelId="{E8889C76-91C3-40C4-939F-A931706F2D5B}">
      <dsp:nvSpPr>
        <dsp:cNvPr id="0" name=""/>
        <dsp:cNvSpPr/>
      </dsp:nvSpPr>
      <dsp:spPr>
        <a:xfrm>
          <a:off x="3119003" y="218415"/>
          <a:ext cx="4199685" cy="744287"/>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5880" tIns="55880" rIns="55880" bIns="55880" numCol="1" spcCol="1270" anchor="ctr" anchorCtr="0">
          <a:noAutofit/>
        </a:bodyPr>
        <a:lstStyle/>
        <a:p>
          <a:pPr marL="0" lvl="0" indent="0" algn="ctr" defTabSz="1955800">
            <a:lnSpc>
              <a:spcPct val="90000"/>
            </a:lnSpc>
            <a:spcBef>
              <a:spcPct val="0"/>
            </a:spcBef>
            <a:spcAft>
              <a:spcPct val="35000"/>
            </a:spcAft>
            <a:buNone/>
          </a:pPr>
          <a:r>
            <a:rPr lang="es-MX" sz="44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Hipótesis</a:t>
          </a:r>
          <a:r>
            <a:rPr lang="es-MX" sz="4400" b="0" kern="1200" cap="none" spc="0" dirty="0">
              <a:ln w="0"/>
              <a:solidFill>
                <a:schemeClr val="tx1"/>
              </a:solidFill>
              <a:effectLst>
                <a:outerShdw blurRad="38100" dist="19050" dir="2700000" algn="tl" rotWithShape="0">
                  <a:schemeClr val="dk1">
                    <a:alpha val="40000"/>
                  </a:schemeClr>
                </a:outerShdw>
              </a:effectLst>
              <a:latin typeface="Forte" panose="03060902040502070203" pitchFamily="66" charset="0"/>
              <a:cs typeface="Times New Roman" panose="02020603050405020304" pitchFamily="18" charset="0"/>
            </a:rPr>
            <a:t> </a:t>
          </a:r>
          <a:endParaRPr lang="es-EC" sz="4400" b="0" kern="1200" cap="none" spc="0" dirty="0">
            <a:ln w="0"/>
            <a:solidFill>
              <a:schemeClr val="tx1"/>
            </a:solidFill>
            <a:effectLst>
              <a:outerShdw blurRad="38100" dist="19050" dir="2700000" algn="tl" rotWithShape="0">
                <a:schemeClr val="dk1">
                  <a:alpha val="40000"/>
                </a:schemeClr>
              </a:outerShdw>
            </a:effectLst>
            <a:latin typeface="Forte" panose="03060902040502070203" pitchFamily="66" charset="0"/>
            <a:cs typeface="Times New Roman" panose="02020603050405020304" pitchFamily="18" charset="0"/>
          </a:endParaRPr>
        </a:p>
      </dsp:txBody>
      <dsp:txXfrm>
        <a:off x="3734033" y="327413"/>
        <a:ext cx="2969625" cy="526291"/>
      </dsp:txXfrm>
    </dsp:sp>
    <dsp:sp modelId="{603B677B-51BA-476A-90CE-05FF91A6B0DF}">
      <dsp:nvSpPr>
        <dsp:cNvPr id="0" name=""/>
        <dsp:cNvSpPr/>
      </dsp:nvSpPr>
      <dsp:spPr>
        <a:xfrm rot="909566">
          <a:off x="7267080" y="3465703"/>
          <a:ext cx="307362" cy="547211"/>
        </a:xfrm>
        <a:prstGeom prst="rightArrow">
          <a:avLst>
            <a:gd name="adj1" fmla="val 60000"/>
            <a:gd name="adj2" fmla="val 50000"/>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s-EC" sz="2400" kern="1200">
            <a:latin typeface="Times New Roman" panose="02020603050405020304" pitchFamily="18" charset="0"/>
            <a:cs typeface="Times New Roman" panose="02020603050405020304" pitchFamily="18" charset="0"/>
          </a:endParaRPr>
        </a:p>
      </dsp:txBody>
      <dsp:txXfrm>
        <a:off x="7268684" y="3563088"/>
        <a:ext cx="215153" cy="328327"/>
      </dsp:txXfrm>
    </dsp:sp>
    <dsp:sp modelId="{7086D0D5-9807-4911-8128-4F2BE44DB59A}">
      <dsp:nvSpPr>
        <dsp:cNvPr id="0" name=""/>
        <dsp:cNvSpPr/>
      </dsp:nvSpPr>
      <dsp:spPr>
        <a:xfrm>
          <a:off x="7586295" y="3347113"/>
          <a:ext cx="2714151" cy="1609444"/>
        </a:xfrm>
        <a:prstGeom prst="ellipse">
          <a:avLst/>
        </a:prstGeom>
        <a:gradFill rotWithShape="0">
          <a:gsLst>
            <a:gs pos="0">
              <a:schemeClr val="accent4">
                <a:hueOff val="4900445"/>
                <a:satOff val="-20388"/>
                <a:lumOff val="4804"/>
                <a:alphaOff val="0"/>
                <a:lumMod val="110000"/>
                <a:satMod val="105000"/>
                <a:tint val="67000"/>
              </a:schemeClr>
            </a:gs>
            <a:gs pos="50000">
              <a:schemeClr val="accent4">
                <a:hueOff val="4900445"/>
                <a:satOff val="-20388"/>
                <a:lumOff val="4804"/>
                <a:alphaOff val="0"/>
                <a:lumMod val="105000"/>
                <a:satMod val="103000"/>
                <a:tint val="73000"/>
              </a:schemeClr>
            </a:gs>
            <a:gs pos="100000">
              <a:schemeClr val="accent4">
                <a:hueOff val="4900445"/>
                <a:satOff val="-20388"/>
                <a:lumOff val="4804"/>
                <a:alphaOff val="0"/>
                <a:lumMod val="105000"/>
                <a:satMod val="109000"/>
                <a:tint val="81000"/>
              </a:schemeClr>
            </a:gs>
          </a:gsLst>
          <a:lin ang="5400000" scaled="0"/>
        </a:gradFill>
        <a:ln>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S" sz="1600" b="1" kern="1200" dirty="0">
              <a:latin typeface="Times New Roman" panose="02020603050405020304" pitchFamily="18" charset="0"/>
              <a:cs typeface="Times New Roman" panose="02020603050405020304" pitchFamily="18" charset="0"/>
            </a:rPr>
            <a:t>Variable Dependiente</a:t>
          </a:r>
          <a:endParaRPr lang="es-EC" sz="1600" b="1"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Font typeface="Symbol" panose="05050102010706020507" pitchFamily="18" charset="2"/>
            <a:buNone/>
          </a:pPr>
          <a:r>
            <a:rPr lang="es-ES" sz="1600" kern="1200" dirty="0">
              <a:latin typeface="Times New Roman" panose="02020603050405020304" pitchFamily="18" charset="0"/>
              <a:cs typeface="Times New Roman" panose="02020603050405020304" pitchFamily="18" charset="0"/>
            </a:rPr>
            <a:t>C</a:t>
          </a:r>
          <a:r>
            <a:rPr lang="es-EC" sz="1600" kern="1200" dirty="0"/>
            <a:t>alidad de servicio de en la sala de docentes.</a:t>
          </a:r>
          <a:endParaRPr lang="es-EC" sz="1600" kern="1200" dirty="0">
            <a:latin typeface="Times New Roman" panose="02020603050405020304" pitchFamily="18" charset="0"/>
            <a:cs typeface="Times New Roman" panose="02020603050405020304" pitchFamily="18" charset="0"/>
          </a:endParaRPr>
        </a:p>
      </dsp:txBody>
      <dsp:txXfrm>
        <a:off x="7983773" y="3582811"/>
        <a:ext cx="1919195" cy="1138048"/>
      </dsp:txXfrm>
    </dsp:sp>
    <dsp:sp modelId="{DC8456AC-9AA0-4FC3-A2CB-9EFB7EE45711}">
      <dsp:nvSpPr>
        <dsp:cNvPr id="0" name=""/>
        <dsp:cNvSpPr/>
      </dsp:nvSpPr>
      <dsp:spPr>
        <a:xfrm rot="9828597">
          <a:off x="2896422" y="3478329"/>
          <a:ext cx="200312" cy="547211"/>
        </a:xfrm>
        <a:prstGeom prst="rightArrow">
          <a:avLst>
            <a:gd name="adj1" fmla="val 60000"/>
            <a:gd name="adj2" fmla="val 50000"/>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es-EC" sz="2400" kern="1200">
            <a:latin typeface="Times New Roman" panose="02020603050405020304" pitchFamily="18" charset="0"/>
            <a:cs typeface="Times New Roman" panose="02020603050405020304" pitchFamily="18" charset="0"/>
          </a:endParaRPr>
        </a:p>
      </dsp:txBody>
      <dsp:txXfrm rot="10800000">
        <a:off x="2955324" y="3579393"/>
        <a:ext cx="140218" cy="328327"/>
      </dsp:txXfrm>
    </dsp:sp>
    <dsp:sp modelId="{FA045237-B606-4199-9AA7-C2D9A34CB60A}">
      <dsp:nvSpPr>
        <dsp:cNvPr id="0" name=""/>
        <dsp:cNvSpPr/>
      </dsp:nvSpPr>
      <dsp:spPr>
        <a:xfrm>
          <a:off x="0" y="3383376"/>
          <a:ext cx="2988642" cy="1609444"/>
        </a:xfrm>
        <a:prstGeom prst="ellipse">
          <a:avLst/>
        </a:prstGeom>
        <a:gradFill rotWithShape="0">
          <a:gsLst>
            <a:gs pos="0">
              <a:schemeClr val="accent4">
                <a:hueOff val="9800891"/>
                <a:satOff val="-40777"/>
                <a:lumOff val="9608"/>
                <a:alphaOff val="0"/>
                <a:lumMod val="110000"/>
                <a:satMod val="105000"/>
                <a:tint val="67000"/>
              </a:schemeClr>
            </a:gs>
            <a:gs pos="50000">
              <a:schemeClr val="accent4">
                <a:hueOff val="9800891"/>
                <a:satOff val="-40777"/>
                <a:lumOff val="9608"/>
                <a:alphaOff val="0"/>
                <a:lumMod val="105000"/>
                <a:satMod val="103000"/>
                <a:tint val="73000"/>
              </a:schemeClr>
            </a:gs>
            <a:gs pos="100000">
              <a:schemeClr val="accent4">
                <a:hueOff val="9800891"/>
                <a:satOff val="-40777"/>
                <a:lumOff val="9608"/>
                <a:alphaOff val="0"/>
                <a:lumMod val="105000"/>
                <a:satMod val="109000"/>
                <a:tint val="81000"/>
              </a:schemeClr>
            </a:gs>
          </a:gsLst>
          <a:lin ang="5400000" scaled="0"/>
        </a:gradFill>
        <a:ln>
          <a:solidFill>
            <a:schemeClr val="tx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Font typeface="Symbol" panose="05050102010706020507" pitchFamily="18" charset="2"/>
            <a:buNone/>
          </a:pPr>
          <a:r>
            <a:rPr lang="es-ES" sz="1600" b="1" kern="1200" dirty="0">
              <a:latin typeface="Times New Roman" panose="02020603050405020304" pitchFamily="18" charset="0"/>
              <a:cs typeface="Times New Roman" panose="02020603050405020304" pitchFamily="18" charset="0"/>
            </a:rPr>
            <a:t>Variable Independiente</a:t>
          </a:r>
          <a:endParaRPr lang="es-EC" sz="1600" b="1"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Font typeface="Symbol" panose="05050102010706020507" pitchFamily="18" charset="2"/>
            <a:buNone/>
          </a:pPr>
          <a:r>
            <a:rPr lang="es-EC" sz="1600" kern="1200" dirty="0"/>
            <a:t>red de comunicación de área local (LAN)</a:t>
          </a:r>
          <a:endParaRPr lang="es-EC" sz="1600" kern="1200" dirty="0">
            <a:latin typeface="Times New Roman" panose="02020603050405020304" pitchFamily="18" charset="0"/>
            <a:cs typeface="Times New Roman" panose="02020603050405020304" pitchFamily="18" charset="0"/>
          </a:endParaRPr>
        </a:p>
      </dsp:txBody>
      <dsp:txXfrm>
        <a:off x="437676" y="3619074"/>
        <a:ext cx="2113290" cy="1138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7F46F-3B6F-440E-8CC6-1717C95B15E5}">
      <dsp:nvSpPr>
        <dsp:cNvPr id="0" name=""/>
        <dsp:cNvSpPr/>
      </dsp:nvSpPr>
      <dsp:spPr>
        <a:xfrm>
          <a:off x="7872" y="2080240"/>
          <a:ext cx="2516373" cy="1258186"/>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s-ES" sz="2800" b="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Justificación </a:t>
          </a:r>
          <a:endParaRPr lang="es-EC" sz="2800" kern="1200" dirty="0">
            <a:solidFill>
              <a:schemeClr val="tx1"/>
            </a:solidFill>
            <a:latin typeface="Times New Roman" panose="02020603050405020304" pitchFamily="18" charset="0"/>
            <a:cs typeface="Times New Roman" panose="02020603050405020304" pitchFamily="18" charset="0"/>
          </a:endParaRPr>
        </a:p>
      </dsp:txBody>
      <dsp:txXfrm>
        <a:off x="44723" y="2117091"/>
        <a:ext cx="2442671" cy="1184484"/>
      </dsp:txXfrm>
    </dsp:sp>
    <dsp:sp modelId="{1984BEA6-74BB-4C42-A9D0-EAB6AD82E25B}">
      <dsp:nvSpPr>
        <dsp:cNvPr id="0" name=""/>
        <dsp:cNvSpPr/>
      </dsp:nvSpPr>
      <dsp:spPr>
        <a:xfrm rot="18593080">
          <a:off x="2242679" y="2086198"/>
          <a:ext cx="1569681" cy="41795"/>
        </a:xfrm>
        <a:custGeom>
          <a:avLst/>
          <a:gdLst/>
          <a:ahLst/>
          <a:cxnLst/>
          <a:rect l="0" t="0" r="0" b="0"/>
          <a:pathLst>
            <a:path>
              <a:moveTo>
                <a:pt x="0" y="20897"/>
              </a:moveTo>
              <a:lnTo>
                <a:pt x="1569681" y="20897"/>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solidFill>
              <a:schemeClr val="tx1"/>
            </a:solidFill>
          </a:endParaRPr>
        </a:p>
      </dsp:txBody>
      <dsp:txXfrm>
        <a:off x="2988278" y="2067854"/>
        <a:ext cx="78484" cy="78484"/>
      </dsp:txXfrm>
    </dsp:sp>
    <dsp:sp modelId="{8547C3E0-0EC8-408E-BCB2-AAFE602AA419}">
      <dsp:nvSpPr>
        <dsp:cNvPr id="0" name=""/>
        <dsp:cNvSpPr/>
      </dsp:nvSpPr>
      <dsp:spPr>
        <a:xfrm>
          <a:off x="3530795" y="464206"/>
          <a:ext cx="2516373" cy="2081305"/>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(Paul, 2021) Realizo un informe en la Universidad politécnica salesiana que consistió en un diseño teórico de una red LAN y WLAN </a:t>
          </a:r>
          <a:endParaRPr lang="es-EC" sz="1600" kern="1200" dirty="0">
            <a:solidFill>
              <a:schemeClr val="tx1"/>
            </a:solidFill>
          </a:endParaRPr>
        </a:p>
      </dsp:txBody>
      <dsp:txXfrm>
        <a:off x="3591754" y="525165"/>
        <a:ext cx="2394455" cy="1959387"/>
      </dsp:txXfrm>
    </dsp:sp>
    <dsp:sp modelId="{4ADF6EAD-F5F0-411E-B8AE-4EA1B636687E}">
      <dsp:nvSpPr>
        <dsp:cNvPr id="0" name=""/>
        <dsp:cNvSpPr/>
      </dsp:nvSpPr>
      <dsp:spPr>
        <a:xfrm>
          <a:off x="6047169" y="1483961"/>
          <a:ext cx="1006549" cy="41795"/>
        </a:xfrm>
        <a:custGeom>
          <a:avLst/>
          <a:gdLst/>
          <a:ahLst/>
          <a:cxnLst/>
          <a:rect l="0" t="0" r="0" b="0"/>
          <a:pathLst>
            <a:path>
              <a:moveTo>
                <a:pt x="0" y="20897"/>
              </a:moveTo>
              <a:lnTo>
                <a:pt x="1006549" y="20897"/>
              </a:lnTo>
            </a:path>
          </a:pathLst>
        </a:custGeom>
        <a:noFill/>
        <a:ln w="12700" cap="flat" cmpd="sng" algn="ctr">
          <a:solidFill>
            <a:schemeClr val="accent1">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solidFill>
              <a:schemeClr val="tx1"/>
            </a:solidFill>
          </a:endParaRPr>
        </a:p>
      </dsp:txBody>
      <dsp:txXfrm>
        <a:off x="6525280" y="1479694"/>
        <a:ext cx="50327" cy="50327"/>
      </dsp:txXfrm>
    </dsp:sp>
    <dsp:sp modelId="{682E5923-42EE-40F5-85B9-5ED62B409928}">
      <dsp:nvSpPr>
        <dsp:cNvPr id="0" name=""/>
        <dsp:cNvSpPr/>
      </dsp:nvSpPr>
      <dsp:spPr>
        <a:xfrm>
          <a:off x="7053718" y="485853"/>
          <a:ext cx="2516373" cy="2038011"/>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rPr>
            <a:t>su enfoque solo se centró en mejorar la conectividad dentro de un laboratorio mediante instalaciones físicas como los puntos de red </a:t>
          </a:r>
          <a:endParaRPr lang="es-EC" sz="1600" kern="1200" dirty="0">
            <a:solidFill>
              <a:schemeClr val="tx1"/>
            </a:solidFill>
          </a:endParaRPr>
        </a:p>
      </dsp:txBody>
      <dsp:txXfrm>
        <a:off x="7113409" y="545544"/>
        <a:ext cx="2396991" cy="1918629"/>
      </dsp:txXfrm>
    </dsp:sp>
    <dsp:sp modelId="{55A576F1-D95E-4D46-B6F1-C4795D3D06F4}">
      <dsp:nvSpPr>
        <dsp:cNvPr id="0" name=""/>
        <dsp:cNvSpPr/>
      </dsp:nvSpPr>
      <dsp:spPr>
        <a:xfrm rot="2905975">
          <a:off x="2269001" y="3255944"/>
          <a:ext cx="1517038" cy="41795"/>
        </a:xfrm>
        <a:custGeom>
          <a:avLst/>
          <a:gdLst/>
          <a:ahLst/>
          <a:cxnLst/>
          <a:rect l="0" t="0" r="0" b="0"/>
          <a:pathLst>
            <a:path>
              <a:moveTo>
                <a:pt x="0" y="20897"/>
              </a:moveTo>
              <a:lnTo>
                <a:pt x="1517038" y="20897"/>
              </a:lnTo>
            </a:path>
          </a:pathLst>
        </a:custGeom>
        <a:noFill/>
        <a:ln w="12700" cap="flat" cmpd="sng" algn="ctr">
          <a:solidFill>
            <a:schemeClr val="accent6">
              <a:hueOff val="0"/>
              <a:satOff val="0"/>
              <a:lumOff val="0"/>
              <a:alphaOff val="0"/>
            </a:schemeClr>
          </a:solidFill>
          <a:prstDash val="solid"/>
          <a:miter lim="800000"/>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s-EC" sz="1600" kern="1200">
            <a:solidFill>
              <a:schemeClr val="tx1"/>
            </a:solidFill>
          </a:endParaRPr>
        </a:p>
      </dsp:txBody>
      <dsp:txXfrm>
        <a:off x="2989594" y="3238915"/>
        <a:ext cx="75851" cy="75851"/>
      </dsp:txXfrm>
    </dsp:sp>
    <dsp:sp modelId="{404C74EE-6C2C-4F66-8D04-8554C10B3FFC}">
      <dsp:nvSpPr>
        <dsp:cNvPr id="0" name=""/>
        <dsp:cNvSpPr/>
      </dsp:nvSpPr>
      <dsp:spPr>
        <a:xfrm>
          <a:off x="3530795" y="2734239"/>
          <a:ext cx="2516373" cy="2220221"/>
        </a:xfrm>
        <a:prstGeom prst="roundRect">
          <a:avLst>
            <a:gd name="adj" fmla="val 1000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1">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s-EC" sz="1600" kern="1200">
              <a:solidFill>
                <a:schemeClr val="tx1"/>
              </a:solidFill>
              <a:latin typeface="Times New Roman" panose="02020603050405020304" pitchFamily="18" charset="0"/>
              <a:cs typeface="Times New Roman" panose="02020603050405020304" pitchFamily="18" charset="0"/>
            </a:rPr>
            <a:t>(Punina C. T.) desarrollaron un proyecto en la Universidad Técnica de Cotopaxi titulado “Diseño e implementación de cableado estructurado bajo la norma TIA‑EIA‑568A‑B</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3595823" y="2799267"/>
        <a:ext cx="2386317" cy="209016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595D8A-7271-4EED-A307-DD5CC19EB21F}">
      <dsp:nvSpPr>
        <dsp:cNvPr id="0" name=""/>
        <dsp:cNvSpPr/>
      </dsp:nvSpPr>
      <dsp:spPr>
        <a:xfrm>
          <a:off x="717452" y="0"/>
          <a:ext cx="8131125" cy="4809595"/>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sp>
    <dsp:sp modelId="{51115FFC-D30A-45B0-A309-45E0D8168CF2}">
      <dsp:nvSpPr>
        <dsp:cNvPr id="0" name=""/>
        <dsp:cNvSpPr/>
      </dsp:nvSpPr>
      <dsp:spPr>
        <a:xfrm>
          <a:off x="209714" y="611588"/>
          <a:ext cx="2805045" cy="3586418"/>
        </a:xfrm>
        <a:prstGeom prst="round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b="1" kern="1200" dirty="0">
              <a:latin typeface="Times New Roman" panose="02020603050405020304" pitchFamily="18" charset="0"/>
              <a:cs typeface="Times New Roman" panose="02020603050405020304" pitchFamily="18" charset="0"/>
            </a:rPr>
            <a:t>Internacional</a:t>
          </a:r>
          <a:endParaRPr lang="es-EC" sz="1800" b="1"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s-EC" sz="1600" kern="1200" dirty="0"/>
            <a:t>En su investigación </a:t>
          </a:r>
          <a:r>
            <a:rPr lang="es-ES" sz="1600" kern="1200" dirty="0"/>
            <a:t>(Ormachea Mejía, Almidón Ortiz,2022)</a:t>
          </a:r>
          <a:r>
            <a:rPr lang="es-EC" sz="1600" kern="1200" dirty="0"/>
            <a:t>, titulado  Estrategias de Calidad de Servicio para redes inalámbricas con alta demanda multimedia   </a:t>
          </a:r>
          <a:r>
            <a:rPr lang="es-MX" sz="1600" kern="1200" dirty="0"/>
            <a:t>en la ciudad de Tambopata, Perú</a:t>
          </a:r>
          <a:endParaRPr lang="es-EC" sz="1600" b="0" kern="1200" dirty="0">
            <a:latin typeface="Times New Roman" panose="02020603050405020304" pitchFamily="18" charset="0"/>
            <a:cs typeface="Times New Roman" panose="02020603050405020304" pitchFamily="18" charset="0"/>
          </a:endParaRPr>
        </a:p>
      </dsp:txBody>
      <dsp:txXfrm>
        <a:off x="346645" y="748519"/>
        <a:ext cx="2531183" cy="3312556"/>
      </dsp:txXfrm>
    </dsp:sp>
    <dsp:sp modelId="{F0001546-DD34-4F3A-BA3C-EC027EDE4EA8}">
      <dsp:nvSpPr>
        <dsp:cNvPr id="0" name=""/>
        <dsp:cNvSpPr/>
      </dsp:nvSpPr>
      <dsp:spPr>
        <a:xfrm>
          <a:off x="3380492" y="678826"/>
          <a:ext cx="2805045" cy="3451942"/>
        </a:xfrm>
        <a:prstGeom prst="roundRect">
          <a:avLst/>
        </a:prstGeom>
        <a:gradFill rotWithShape="0">
          <a:gsLst>
            <a:gs pos="0">
              <a:schemeClr val="accent5">
                <a:hueOff val="-3379271"/>
                <a:satOff val="-8710"/>
                <a:lumOff val="-5883"/>
                <a:alphaOff val="0"/>
                <a:lumMod val="110000"/>
                <a:satMod val="105000"/>
                <a:tint val="67000"/>
              </a:schemeClr>
            </a:gs>
            <a:gs pos="50000">
              <a:schemeClr val="accent5">
                <a:hueOff val="-3379271"/>
                <a:satOff val="-8710"/>
                <a:lumOff val="-5883"/>
                <a:alphaOff val="0"/>
                <a:lumMod val="105000"/>
                <a:satMod val="103000"/>
                <a:tint val="73000"/>
              </a:schemeClr>
            </a:gs>
            <a:gs pos="100000">
              <a:schemeClr val="accent5">
                <a:hueOff val="-3379271"/>
                <a:satOff val="-8710"/>
                <a:lumOff val="-5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b="1" kern="1200" dirty="0">
              <a:latin typeface="Times New Roman" panose="02020603050405020304" pitchFamily="18" charset="0"/>
              <a:cs typeface="Times New Roman" panose="02020603050405020304" pitchFamily="18" charset="0"/>
            </a:rPr>
            <a:t>Nacional</a:t>
          </a:r>
          <a:r>
            <a:rPr lang="es-ES" sz="1200" b="1" kern="1200" dirty="0">
              <a:latin typeface="Times New Roman" panose="02020603050405020304" pitchFamily="18" charset="0"/>
              <a:cs typeface="Times New Roman" panose="02020603050405020304" pitchFamily="18" charset="0"/>
            </a:rPr>
            <a:t> </a:t>
          </a:r>
          <a:endParaRPr lang="es-EC" sz="1200" b="1"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None/>
          </a:pPr>
          <a:r>
            <a:rPr lang="es-EC" sz="1600" kern="1200" dirty="0"/>
            <a:t> </a:t>
          </a:r>
          <a:r>
            <a:rPr lang="es-ES" sz="1600" kern="1200" dirty="0"/>
            <a:t>(Almeida Conforme &amp; Sornoza Macias, 2023)</a:t>
          </a:r>
          <a:r>
            <a:rPr lang="es-EC" sz="1600" kern="1200" dirty="0"/>
            <a:t> desarrollaron el proyecto titulado "Tecnologías de la Información y Comunicación para el desarrollo de prácticas de cableado estructurado en el laboratorio de redes de la Universidad Laica Eloy Alfaro de Manabí Extensión Chone .</a:t>
          </a:r>
          <a:endParaRPr lang="es-EC" sz="1600" b="0" kern="1200" dirty="0">
            <a:latin typeface="Times New Roman" panose="02020603050405020304" pitchFamily="18" charset="0"/>
            <a:cs typeface="Times New Roman" panose="02020603050405020304" pitchFamily="18" charset="0"/>
          </a:endParaRPr>
        </a:p>
      </dsp:txBody>
      <dsp:txXfrm>
        <a:off x="3517423" y="815757"/>
        <a:ext cx="2531183" cy="3178080"/>
      </dsp:txXfrm>
    </dsp:sp>
    <dsp:sp modelId="{204B6055-E925-4610-9CF5-E5B8B3CDE653}">
      <dsp:nvSpPr>
        <dsp:cNvPr id="0" name=""/>
        <dsp:cNvSpPr/>
      </dsp:nvSpPr>
      <dsp:spPr>
        <a:xfrm>
          <a:off x="6551270" y="611588"/>
          <a:ext cx="2805045" cy="3586418"/>
        </a:xfrm>
        <a:prstGeom prst="round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s-ES" sz="1800" b="1" kern="1200">
              <a:latin typeface="Times New Roman" panose="02020603050405020304" pitchFamily="18" charset="0"/>
              <a:cs typeface="Times New Roman" panose="02020603050405020304" pitchFamily="18" charset="0"/>
            </a:rPr>
            <a:t>A Nivel local </a:t>
          </a:r>
          <a:endParaRPr lang="es-EC" sz="1800" b="1"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None/>
          </a:pPr>
          <a:r>
            <a:rPr lang="es-EC" sz="1600" kern="1200" dirty="0"/>
            <a:t>En su proyecto investigativo </a:t>
          </a:r>
          <a:r>
            <a:rPr lang="es-ES" sz="1600" kern="1200" dirty="0"/>
            <a:t>(Nazareno </a:t>
          </a:r>
          <a:r>
            <a:rPr lang="es-ES" sz="1600" kern="1200" dirty="0" err="1"/>
            <a:t>Cañola</a:t>
          </a:r>
          <a:r>
            <a:rPr lang="es-ES" sz="1600" kern="1200" dirty="0"/>
            <a:t>, 2021)</a:t>
          </a:r>
          <a:r>
            <a:rPr lang="es-EC" sz="1600" kern="1200" dirty="0"/>
            <a:t> desarrolló el proyecto titulado “Implementación de un distribuidor de datos para mejorar las comunicaciones en la red LAN de la sala número 2 de docentes de la Facultad de Ciencias Técnicas de la Universidad Estatal del Sur de Manabí”. </a:t>
          </a:r>
          <a:endParaRPr lang="es-EC" sz="1600" b="0" kern="1200" dirty="0">
            <a:latin typeface="Times New Roman" panose="02020603050405020304" pitchFamily="18" charset="0"/>
            <a:cs typeface="Times New Roman" panose="02020603050405020304" pitchFamily="18" charset="0"/>
          </a:endParaRPr>
        </a:p>
      </dsp:txBody>
      <dsp:txXfrm>
        <a:off x="6688201" y="748519"/>
        <a:ext cx="2531183" cy="33125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079C0A-F768-415D-94FD-5D7E781C6A26}">
      <dsp:nvSpPr>
        <dsp:cNvPr id="0" name=""/>
        <dsp:cNvSpPr/>
      </dsp:nvSpPr>
      <dsp:spPr>
        <a:xfrm>
          <a:off x="3014548" y="2749"/>
          <a:ext cx="4816364" cy="1102279"/>
        </a:xfrm>
        <a:prstGeom prst="roundRect">
          <a:avLst>
            <a:gd name="adj" fmla="val 1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ES" sz="4400" b="0" i="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MARCO TEÓRICO</a:t>
          </a:r>
          <a:endParaRPr lang="es-EC" sz="4400" b="0" i="0" kern="120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dsp:txBody>
      <dsp:txXfrm>
        <a:off x="3046833" y="35034"/>
        <a:ext cx="4751794" cy="1037709"/>
      </dsp:txXfrm>
    </dsp:sp>
    <dsp:sp modelId="{456DCEE5-A074-459C-A7ED-B03B224053F3}">
      <dsp:nvSpPr>
        <dsp:cNvPr id="0" name=""/>
        <dsp:cNvSpPr/>
      </dsp:nvSpPr>
      <dsp:spPr>
        <a:xfrm rot="2700000">
          <a:off x="5933534" y="1219165"/>
          <a:ext cx="694742" cy="385797"/>
        </a:xfrm>
        <a:prstGeom prst="leftRightArrow">
          <a:avLst>
            <a:gd name="adj1" fmla="val 60000"/>
            <a:gd name="adj2" fmla="val 5000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C" sz="1700" kern="1200">
            <a:solidFill>
              <a:schemeClr val="tx1"/>
            </a:solidFill>
            <a:latin typeface="Times New Roman" panose="02020603050405020304" pitchFamily="18" charset="0"/>
            <a:cs typeface="Times New Roman" panose="02020603050405020304" pitchFamily="18" charset="0"/>
          </a:endParaRPr>
        </a:p>
      </dsp:txBody>
      <dsp:txXfrm>
        <a:off x="6049273" y="1296324"/>
        <a:ext cx="463264" cy="231479"/>
      </dsp:txXfrm>
    </dsp:sp>
    <dsp:sp modelId="{92073478-A174-4C35-A743-F66BD7D12A49}">
      <dsp:nvSpPr>
        <dsp:cNvPr id="0" name=""/>
        <dsp:cNvSpPr/>
      </dsp:nvSpPr>
      <dsp:spPr>
        <a:xfrm>
          <a:off x="5849211" y="1719100"/>
          <a:ext cx="3380160" cy="1902698"/>
        </a:xfrm>
        <a:prstGeom prst="roundRect">
          <a:avLst>
            <a:gd name="adj" fmla="val 10000"/>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b="1" kern="1200">
              <a:solidFill>
                <a:schemeClr val="tx1"/>
              </a:solidFill>
              <a:latin typeface="Times New Roman" panose="02020603050405020304" pitchFamily="18" charset="0"/>
              <a:cs typeface="Times New Roman" panose="02020603050405020304" pitchFamily="18" charset="0"/>
            </a:rPr>
            <a:t>Calidad de servicio en la salas de docentes.</a:t>
          </a:r>
        </a:p>
        <a:p>
          <a:pPr marL="0" lvl="0" indent="0" algn="ctr" defTabSz="711200">
            <a:lnSpc>
              <a:spcPct val="90000"/>
            </a:lnSpc>
            <a:spcBef>
              <a:spcPct val="0"/>
            </a:spcBef>
            <a:spcAft>
              <a:spcPct val="35000"/>
            </a:spcAft>
            <a:buNone/>
          </a:pPr>
          <a:r>
            <a:rPr lang="es-EC" sz="1600" kern="1200">
              <a:solidFill>
                <a:schemeClr val="tx1"/>
              </a:solidFill>
            </a:rPr>
            <a:t>(Rossana Dolores y Toala-Mendoza)A nivel internacional en países como España y Chile, donde la satisfacción del 75% docente es alta por trabajar de una manera directa con los datos.</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5904939" y="1774828"/>
        <a:ext cx="3268704" cy="1791242"/>
      </dsp:txXfrm>
    </dsp:sp>
    <dsp:sp modelId="{15E85F3C-B32C-4CC6-88FF-F5F1BF2BC735}">
      <dsp:nvSpPr>
        <dsp:cNvPr id="0" name=""/>
        <dsp:cNvSpPr/>
      </dsp:nvSpPr>
      <dsp:spPr>
        <a:xfrm rot="8100000">
          <a:off x="5933534" y="3735935"/>
          <a:ext cx="694742" cy="385797"/>
        </a:xfrm>
        <a:prstGeom prst="leftRightArrow">
          <a:avLst>
            <a:gd name="adj1" fmla="val 60000"/>
            <a:gd name="adj2" fmla="val 50000"/>
          </a:avLst>
        </a:prstGeom>
        <a:gradFill rotWithShape="0">
          <a:gsLst>
            <a:gs pos="0">
              <a:schemeClr val="accent4">
                <a:hueOff val="3266964"/>
                <a:satOff val="-13592"/>
                <a:lumOff val="3203"/>
                <a:alphaOff val="0"/>
                <a:satMod val="103000"/>
                <a:lumMod val="102000"/>
                <a:tint val="94000"/>
              </a:schemeClr>
            </a:gs>
            <a:gs pos="50000">
              <a:schemeClr val="accent4">
                <a:hueOff val="3266964"/>
                <a:satOff val="-13592"/>
                <a:lumOff val="3203"/>
                <a:alphaOff val="0"/>
                <a:satMod val="110000"/>
                <a:lumMod val="100000"/>
                <a:shade val="100000"/>
              </a:schemeClr>
            </a:gs>
            <a:gs pos="100000">
              <a:schemeClr val="accent4">
                <a:hueOff val="3266964"/>
                <a:satOff val="-13592"/>
                <a:lumOff val="320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C" sz="1700" kern="1200">
            <a:solidFill>
              <a:schemeClr val="tx1"/>
            </a:solidFill>
            <a:latin typeface="Times New Roman" panose="02020603050405020304" pitchFamily="18" charset="0"/>
            <a:cs typeface="Times New Roman" panose="02020603050405020304" pitchFamily="18" charset="0"/>
          </a:endParaRPr>
        </a:p>
      </dsp:txBody>
      <dsp:txXfrm rot="10800000">
        <a:off x="6049273" y="3813094"/>
        <a:ext cx="463264" cy="231479"/>
      </dsp:txXfrm>
    </dsp:sp>
    <dsp:sp modelId="{250779B9-7B0E-4415-84DF-E1E5B22037CB}">
      <dsp:nvSpPr>
        <dsp:cNvPr id="0" name=""/>
        <dsp:cNvSpPr/>
      </dsp:nvSpPr>
      <dsp:spPr>
        <a:xfrm>
          <a:off x="2894411" y="4235870"/>
          <a:ext cx="5056638" cy="1102279"/>
        </a:xfrm>
        <a:prstGeom prst="roundRect">
          <a:avLst>
            <a:gd name="adj" fmla="val 10000"/>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b="1" kern="1200">
              <a:solidFill>
                <a:schemeClr val="tx1"/>
              </a:solidFill>
              <a:latin typeface="Times New Roman" panose="02020603050405020304" pitchFamily="18" charset="0"/>
              <a:cs typeface="Times New Roman" panose="02020603050405020304" pitchFamily="18" charset="0"/>
            </a:rPr>
            <a:t>Uso de red LAN en sala de docentes</a:t>
          </a:r>
        </a:p>
        <a:p>
          <a:pPr marL="0" lvl="0" indent="0" algn="ctr" defTabSz="711200">
            <a:lnSpc>
              <a:spcPct val="90000"/>
            </a:lnSpc>
            <a:spcBef>
              <a:spcPct val="0"/>
            </a:spcBef>
            <a:spcAft>
              <a:spcPct val="35000"/>
            </a:spcAft>
            <a:buNone/>
          </a:pPr>
          <a:r>
            <a:rPr lang="es-EC" sz="1600" kern="1200">
              <a:solidFill>
                <a:schemeClr val="tx1"/>
              </a:solidFill>
              <a:latin typeface="Times New Roman" panose="02020603050405020304" pitchFamily="18" charset="0"/>
              <a:cs typeface="Times New Roman" panose="02020603050405020304" pitchFamily="18" charset="0"/>
            </a:rPr>
            <a:t>Una red LAN dentro de una sala de docentes mejorar la gestión administrativa , atención a los estudiantes y acceso a herramientas digitales gracias a una conectividad mas directa</a:t>
          </a:r>
          <a:endParaRPr lang="es-EC" sz="1600" kern="1200" dirty="0">
            <a:solidFill>
              <a:schemeClr val="tx1"/>
            </a:solidFill>
            <a:latin typeface="Times New Roman" panose="02020603050405020304" pitchFamily="18" charset="0"/>
            <a:cs typeface="Times New Roman" panose="02020603050405020304" pitchFamily="18" charset="0"/>
          </a:endParaRPr>
        </a:p>
      </dsp:txBody>
      <dsp:txXfrm>
        <a:off x="2926696" y="4268155"/>
        <a:ext cx="4992068" cy="1037709"/>
      </dsp:txXfrm>
    </dsp:sp>
    <dsp:sp modelId="{DED7A41B-7377-4FE2-A816-1B5FD2C12241}">
      <dsp:nvSpPr>
        <dsp:cNvPr id="0" name=""/>
        <dsp:cNvSpPr/>
      </dsp:nvSpPr>
      <dsp:spPr>
        <a:xfrm rot="13500000">
          <a:off x="4075580" y="3594331"/>
          <a:ext cx="694742" cy="385797"/>
        </a:xfrm>
        <a:prstGeom prst="leftRightArrow">
          <a:avLst>
            <a:gd name="adj1" fmla="val 60000"/>
            <a:gd name="adj2" fmla="val 50000"/>
          </a:avLst>
        </a:prstGeom>
        <a:gradFill rotWithShape="0">
          <a:gsLst>
            <a:gs pos="0">
              <a:schemeClr val="accent4">
                <a:hueOff val="6533927"/>
                <a:satOff val="-27185"/>
                <a:lumOff val="6405"/>
                <a:alphaOff val="0"/>
                <a:satMod val="103000"/>
                <a:lumMod val="102000"/>
                <a:tint val="94000"/>
              </a:schemeClr>
            </a:gs>
            <a:gs pos="50000">
              <a:schemeClr val="accent4">
                <a:hueOff val="6533927"/>
                <a:satOff val="-27185"/>
                <a:lumOff val="6405"/>
                <a:alphaOff val="0"/>
                <a:satMod val="110000"/>
                <a:lumMod val="100000"/>
                <a:shade val="100000"/>
              </a:schemeClr>
            </a:gs>
            <a:gs pos="100000">
              <a:schemeClr val="accent4">
                <a:hueOff val="6533927"/>
                <a:satOff val="-27185"/>
                <a:lumOff val="640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C" sz="1700" kern="1200">
            <a:solidFill>
              <a:schemeClr val="tx1"/>
            </a:solidFill>
            <a:latin typeface="Times New Roman" panose="02020603050405020304" pitchFamily="18" charset="0"/>
            <a:cs typeface="Times New Roman" panose="02020603050405020304" pitchFamily="18" charset="0"/>
          </a:endParaRPr>
        </a:p>
      </dsp:txBody>
      <dsp:txXfrm rot="10800000">
        <a:off x="4191319" y="3671490"/>
        <a:ext cx="463264" cy="231479"/>
      </dsp:txXfrm>
    </dsp:sp>
    <dsp:sp modelId="{701CF634-79AC-47CA-9227-7473E805FA65}">
      <dsp:nvSpPr>
        <dsp:cNvPr id="0" name=""/>
        <dsp:cNvSpPr/>
      </dsp:nvSpPr>
      <dsp:spPr>
        <a:xfrm>
          <a:off x="1559003" y="2002308"/>
          <a:ext cx="3494334" cy="1336281"/>
        </a:xfrm>
        <a:prstGeom prst="roundRect">
          <a:avLst>
            <a:gd name="adj" fmla="val 1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s-EC" sz="1600" b="1" kern="1200">
              <a:solidFill>
                <a:schemeClr val="tx1"/>
              </a:solidFill>
            </a:rPr>
            <a:t>RED LAN</a:t>
          </a:r>
        </a:p>
        <a:p>
          <a:pPr marL="0" lvl="0" indent="0" algn="ctr" defTabSz="711200">
            <a:lnSpc>
              <a:spcPct val="90000"/>
            </a:lnSpc>
            <a:spcBef>
              <a:spcPct val="0"/>
            </a:spcBef>
            <a:spcAft>
              <a:spcPct val="35000"/>
            </a:spcAft>
            <a:buNone/>
          </a:pPr>
          <a:r>
            <a:rPr lang="es-EC" sz="1600" b="0" kern="1200">
              <a:solidFill>
                <a:schemeClr val="tx1"/>
              </a:solidFill>
            </a:rPr>
            <a:t>Una red LAN conecta dispositivos en un área limitada para compartir datos  y recursos. </a:t>
          </a:r>
          <a:r>
            <a:rPr lang="es-EC" sz="1400" kern="1200">
              <a:solidFill>
                <a:schemeClr val="tx1"/>
              </a:solidFill>
            </a:rPr>
            <a:t>Según </a:t>
          </a:r>
          <a:r>
            <a:rPr lang="es-ES" sz="1600" kern="1200">
              <a:solidFill>
                <a:schemeClr val="tx1"/>
              </a:solidFill>
            </a:rPr>
            <a:t>(Tanenbaum &amp; Wetherall)</a:t>
          </a:r>
          <a:endParaRPr lang="es-EC" sz="1600" b="0" kern="1200" dirty="0">
            <a:solidFill>
              <a:schemeClr val="tx1"/>
            </a:solidFill>
          </a:endParaRPr>
        </a:p>
      </dsp:txBody>
      <dsp:txXfrm>
        <a:off x="1598141" y="2041446"/>
        <a:ext cx="3416058" cy="1258005"/>
      </dsp:txXfrm>
    </dsp:sp>
    <dsp:sp modelId="{A79B2080-CD21-4222-A183-803AE681E0DB}">
      <dsp:nvSpPr>
        <dsp:cNvPr id="0" name=""/>
        <dsp:cNvSpPr/>
      </dsp:nvSpPr>
      <dsp:spPr>
        <a:xfrm rot="18900000">
          <a:off x="4075580" y="1360769"/>
          <a:ext cx="694742" cy="385797"/>
        </a:xfrm>
        <a:prstGeom prst="leftRightArrow">
          <a:avLst>
            <a:gd name="adj1" fmla="val 60000"/>
            <a:gd name="adj2" fmla="val 50000"/>
          </a:avLst>
        </a:prstGeom>
        <a:gradFill rotWithShape="0">
          <a:gsLst>
            <a:gs pos="0">
              <a:schemeClr val="accent4">
                <a:hueOff val="9800891"/>
                <a:satOff val="-40777"/>
                <a:lumOff val="9608"/>
                <a:alphaOff val="0"/>
                <a:satMod val="103000"/>
                <a:lumMod val="102000"/>
                <a:tint val="94000"/>
              </a:schemeClr>
            </a:gs>
            <a:gs pos="50000">
              <a:schemeClr val="accent4">
                <a:hueOff val="9800891"/>
                <a:satOff val="-40777"/>
                <a:lumOff val="9608"/>
                <a:alphaOff val="0"/>
                <a:satMod val="110000"/>
                <a:lumMod val="100000"/>
                <a:shade val="100000"/>
              </a:schemeClr>
            </a:gs>
            <a:gs pos="100000">
              <a:schemeClr val="accent4">
                <a:hueOff val="9800891"/>
                <a:satOff val="-40777"/>
                <a:lumOff val="9608"/>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s-EC" sz="1700" kern="1200">
            <a:solidFill>
              <a:schemeClr val="tx1"/>
            </a:solidFill>
            <a:latin typeface="Times New Roman" panose="02020603050405020304" pitchFamily="18" charset="0"/>
            <a:cs typeface="Times New Roman" panose="02020603050405020304" pitchFamily="18" charset="0"/>
          </a:endParaRPr>
        </a:p>
      </dsp:txBody>
      <dsp:txXfrm>
        <a:off x="4191319" y="1437928"/>
        <a:ext cx="463264" cy="231479"/>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4C931-036C-4BED-902E-0E76D6ECA3F1}" type="datetimeFigureOut">
              <a:rPr lang="es-EC" smtClean="0"/>
              <a:t>4/8/2025</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89045E-DBE3-45EE-9905-80829ECD221A}" type="slidenum">
              <a:rPr lang="es-EC" smtClean="0"/>
              <a:t>‹Nº›</a:t>
            </a:fld>
            <a:endParaRPr lang="es-EC"/>
          </a:p>
        </p:txBody>
      </p:sp>
    </p:spTree>
    <p:extLst>
      <p:ext uri="{BB962C8B-B14F-4D97-AF65-F5344CB8AC3E}">
        <p14:creationId xmlns:p14="http://schemas.microsoft.com/office/powerpoint/2010/main" val="1300172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a:t>
            </a:fld>
            <a:endParaRPr lang="es-ES"/>
          </a:p>
        </p:txBody>
      </p:sp>
    </p:spTree>
    <p:extLst>
      <p:ext uri="{BB962C8B-B14F-4D97-AF65-F5344CB8AC3E}">
        <p14:creationId xmlns:p14="http://schemas.microsoft.com/office/powerpoint/2010/main" val="4005338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2</a:t>
            </a:fld>
            <a:endParaRPr lang="es-ES"/>
          </a:p>
        </p:txBody>
      </p:sp>
    </p:spTree>
    <p:extLst>
      <p:ext uri="{BB962C8B-B14F-4D97-AF65-F5344CB8AC3E}">
        <p14:creationId xmlns:p14="http://schemas.microsoft.com/office/powerpoint/2010/main" val="3614338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EE000EEB-8338-48D7-8EE8-EE0082EF7602}" type="slidenum">
              <a:rPr lang="es-ES" smtClean="0"/>
              <a:t>14</a:t>
            </a:fld>
            <a:endParaRPr lang="es-ES"/>
          </a:p>
        </p:txBody>
      </p:sp>
    </p:spTree>
    <p:extLst>
      <p:ext uri="{BB962C8B-B14F-4D97-AF65-F5344CB8AC3E}">
        <p14:creationId xmlns:p14="http://schemas.microsoft.com/office/powerpoint/2010/main" val="3612540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DB95AB-EDA1-ABCC-9999-E30ABE19B82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EC"/>
          </a:p>
        </p:txBody>
      </p:sp>
      <p:sp>
        <p:nvSpPr>
          <p:cNvPr id="3" name="Subtítulo 2">
            <a:extLst>
              <a:ext uri="{FF2B5EF4-FFF2-40B4-BE49-F238E27FC236}">
                <a16:creationId xmlns:a16="http://schemas.microsoft.com/office/drawing/2014/main" id="{C0AF9266-D776-31DC-78C8-4627E1F009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EC"/>
          </a:p>
        </p:txBody>
      </p:sp>
      <p:sp>
        <p:nvSpPr>
          <p:cNvPr id="4" name="Marcador de fecha 3">
            <a:extLst>
              <a:ext uri="{FF2B5EF4-FFF2-40B4-BE49-F238E27FC236}">
                <a16:creationId xmlns:a16="http://schemas.microsoft.com/office/drawing/2014/main" id="{8F6FE80C-AA7C-5202-7080-3B6F3C88D079}"/>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5" name="Marcador de pie de página 4">
            <a:extLst>
              <a:ext uri="{FF2B5EF4-FFF2-40B4-BE49-F238E27FC236}">
                <a16:creationId xmlns:a16="http://schemas.microsoft.com/office/drawing/2014/main" id="{2814E28A-C21E-93FE-1ABA-BE73735441E8}"/>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EF2E31A4-921F-D22E-7F53-6BD5D6BDC71D}"/>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2990132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B46958-4902-ACEC-1018-B142B40E0DC9}"/>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3027FB54-3C3F-56CF-1DCF-388D4DE2F4B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A3B68062-B9A0-BFF6-68EC-7F9F62896A23}"/>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5" name="Marcador de pie de página 4">
            <a:extLst>
              <a:ext uri="{FF2B5EF4-FFF2-40B4-BE49-F238E27FC236}">
                <a16:creationId xmlns:a16="http://schemas.microsoft.com/office/drawing/2014/main" id="{6354894C-4DAE-1BFC-96F5-C4D0FA884F88}"/>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C677E8D9-62CF-DE7D-57DC-D36373A5855D}"/>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808266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6776B1E-BB5A-E540-CE9F-F0A5AD242431}"/>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EC"/>
          </a:p>
        </p:txBody>
      </p:sp>
      <p:sp>
        <p:nvSpPr>
          <p:cNvPr id="3" name="Marcador de texto vertical 2">
            <a:extLst>
              <a:ext uri="{FF2B5EF4-FFF2-40B4-BE49-F238E27FC236}">
                <a16:creationId xmlns:a16="http://schemas.microsoft.com/office/drawing/2014/main" id="{28FEF8D8-8457-1801-E6AF-7CE56D348BA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725B1294-ACDB-419F-3D45-9D6AA367FC9E}"/>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5" name="Marcador de pie de página 4">
            <a:extLst>
              <a:ext uri="{FF2B5EF4-FFF2-40B4-BE49-F238E27FC236}">
                <a16:creationId xmlns:a16="http://schemas.microsoft.com/office/drawing/2014/main" id="{43A80BFC-FA2A-5DE5-5F16-890EF2D3E0D7}"/>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0FB1D806-74CF-A502-1D66-11801732B52B}"/>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2525381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A75384-72EF-5A39-5B34-8BF2BDD6B452}"/>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DAFF3EA2-A218-2624-BBAC-91D5AFE1461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6C756E89-AEAB-CCC9-2066-B059AF32E553}"/>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5" name="Marcador de pie de página 4">
            <a:extLst>
              <a:ext uri="{FF2B5EF4-FFF2-40B4-BE49-F238E27FC236}">
                <a16:creationId xmlns:a16="http://schemas.microsoft.com/office/drawing/2014/main" id="{CC826FED-40CC-E0E9-5BCC-2D08F35B52F0}"/>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A0FD4CB9-C8E1-86FF-877A-A3413C0795A8}"/>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322153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FE348-06B7-0665-9C63-8C061D65012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80C28FF3-5527-AE18-BBE2-0660408BAB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27CDAFF-7616-7870-53EC-1C127256386D}"/>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5" name="Marcador de pie de página 4">
            <a:extLst>
              <a:ext uri="{FF2B5EF4-FFF2-40B4-BE49-F238E27FC236}">
                <a16:creationId xmlns:a16="http://schemas.microsoft.com/office/drawing/2014/main" id="{BCFD1D4B-E123-2275-D48C-8C811BF58FFB}"/>
              </a:ext>
            </a:extLst>
          </p:cNvPr>
          <p:cNvSpPr>
            <a:spLocks noGrp="1"/>
          </p:cNvSpPr>
          <p:nvPr>
            <p:ph type="ftr" sz="quarter" idx="11"/>
          </p:nvPr>
        </p:nvSpPr>
        <p:spPr/>
        <p:txBody>
          <a:bodyPr/>
          <a:lstStyle/>
          <a:p>
            <a:endParaRPr lang="es-EC"/>
          </a:p>
        </p:txBody>
      </p:sp>
      <p:sp>
        <p:nvSpPr>
          <p:cNvPr id="6" name="Marcador de número de diapositiva 5">
            <a:extLst>
              <a:ext uri="{FF2B5EF4-FFF2-40B4-BE49-F238E27FC236}">
                <a16:creationId xmlns:a16="http://schemas.microsoft.com/office/drawing/2014/main" id="{F5A01F46-1BFC-E090-C94F-8FC2262E73E3}"/>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3420725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721EF2-8B24-02E5-F83E-295FC755C427}"/>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F6F05272-AB9F-E8BE-44B7-3891F9743FDC}"/>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contenido 3">
            <a:extLst>
              <a:ext uri="{FF2B5EF4-FFF2-40B4-BE49-F238E27FC236}">
                <a16:creationId xmlns:a16="http://schemas.microsoft.com/office/drawing/2014/main" id="{891F680A-1315-E397-3234-9E174FB60B51}"/>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fecha 4">
            <a:extLst>
              <a:ext uri="{FF2B5EF4-FFF2-40B4-BE49-F238E27FC236}">
                <a16:creationId xmlns:a16="http://schemas.microsoft.com/office/drawing/2014/main" id="{6ABD1714-2146-DE62-7B0C-012D7E243271}"/>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6" name="Marcador de pie de página 5">
            <a:extLst>
              <a:ext uri="{FF2B5EF4-FFF2-40B4-BE49-F238E27FC236}">
                <a16:creationId xmlns:a16="http://schemas.microsoft.com/office/drawing/2014/main" id="{776C3D60-B9EC-F375-EF72-79BF45C62D89}"/>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0EE1C58D-35CF-A92B-1AA3-E8F80BD07F2C}"/>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235468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5D6238-DF8B-9311-EBB1-9C604B52DA9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6ABE1015-361B-501F-51EF-7D3D87FB6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BE938AE-79F3-E6EC-AA99-1B78497EC76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5" name="Marcador de texto 4">
            <a:extLst>
              <a:ext uri="{FF2B5EF4-FFF2-40B4-BE49-F238E27FC236}">
                <a16:creationId xmlns:a16="http://schemas.microsoft.com/office/drawing/2014/main" id="{8758997E-B931-6B58-08F1-1A4A032EE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16D2E92-7B56-1BCF-BC6B-5E8AEB48052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7" name="Marcador de fecha 6">
            <a:extLst>
              <a:ext uri="{FF2B5EF4-FFF2-40B4-BE49-F238E27FC236}">
                <a16:creationId xmlns:a16="http://schemas.microsoft.com/office/drawing/2014/main" id="{1B0B73F9-393F-96BE-50E1-5365F66225C5}"/>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8" name="Marcador de pie de página 7">
            <a:extLst>
              <a:ext uri="{FF2B5EF4-FFF2-40B4-BE49-F238E27FC236}">
                <a16:creationId xmlns:a16="http://schemas.microsoft.com/office/drawing/2014/main" id="{5B4C3A0A-F6BB-B06B-DC4F-4E5A5F58EEFC}"/>
              </a:ext>
            </a:extLst>
          </p:cNvPr>
          <p:cNvSpPr>
            <a:spLocks noGrp="1"/>
          </p:cNvSpPr>
          <p:nvPr>
            <p:ph type="ftr" sz="quarter" idx="11"/>
          </p:nvPr>
        </p:nvSpPr>
        <p:spPr/>
        <p:txBody>
          <a:bodyPr/>
          <a:lstStyle/>
          <a:p>
            <a:endParaRPr lang="es-EC"/>
          </a:p>
        </p:txBody>
      </p:sp>
      <p:sp>
        <p:nvSpPr>
          <p:cNvPr id="9" name="Marcador de número de diapositiva 8">
            <a:extLst>
              <a:ext uri="{FF2B5EF4-FFF2-40B4-BE49-F238E27FC236}">
                <a16:creationId xmlns:a16="http://schemas.microsoft.com/office/drawing/2014/main" id="{CF40B537-803B-3A61-34FF-FDD9CD56986F}"/>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2914385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E4397F-B802-64B3-BAAB-E2096F7A12DA}"/>
              </a:ext>
            </a:extLst>
          </p:cNvPr>
          <p:cNvSpPr>
            <a:spLocks noGrp="1"/>
          </p:cNvSpPr>
          <p:nvPr>
            <p:ph type="title"/>
          </p:nvPr>
        </p:nvSpPr>
        <p:spPr/>
        <p:txBody>
          <a:bodyPr/>
          <a:lstStyle/>
          <a:p>
            <a:r>
              <a:rPr lang="es-ES"/>
              <a:t>Haga clic para modificar el estilo de título del patrón</a:t>
            </a:r>
            <a:endParaRPr lang="es-EC"/>
          </a:p>
        </p:txBody>
      </p:sp>
      <p:sp>
        <p:nvSpPr>
          <p:cNvPr id="3" name="Marcador de fecha 2">
            <a:extLst>
              <a:ext uri="{FF2B5EF4-FFF2-40B4-BE49-F238E27FC236}">
                <a16:creationId xmlns:a16="http://schemas.microsoft.com/office/drawing/2014/main" id="{E906832E-D26F-71FE-8027-A7208B7F6FDB}"/>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4" name="Marcador de pie de página 3">
            <a:extLst>
              <a:ext uri="{FF2B5EF4-FFF2-40B4-BE49-F238E27FC236}">
                <a16:creationId xmlns:a16="http://schemas.microsoft.com/office/drawing/2014/main" id="{F1C8F193-618D-33F3-02AB-20C41A550118}"/>
              </a:ext>
            </a:extLst>
          </p:cNvPr>
          <p:cNvSpPr>
            <a:spLocks noGrp="1"/>
          </p:cNvSpPr>
          <p:nvPr>
            <p:ph type="ftr" sz="quarter" idx="11"/>
          </p:nvPr>
        </p:nvSpPr>
        <p:spPr/>
        <p:txBody>
          <a:bodyPr/>
          <a:lstStyle/>
          <a:p>
            <a:endParaRPr lang="es-EC"/>
          </a:p>
        </p:txBody>
      </p:sp>
      <p:sp>
        <p:nvSpPr>
          <p:cNvPr id="5" name="Marcador de número de diapositiva 4">
            <a:extLst>
              <a:ext uri="{FF2B5EF4-FFF2-40B4-BE49-F238E27FC236}">
                <a16:creationId xmlns:a16="http://schemas.microsoft.com/office/drawing/2014/main" id="{967CFA07-C728-BAB4-4585-1039AD1FB355}"/>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2796499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07080A69-DDBD-4BB8-4E3F-D502526E23CB}"/>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3" name="Marcador de pie de página 2">
            <a:extLst>
              <a:ext uri="{FF2B5EF4-FFF2-40B4-BE49-F238E27FC236}">
                <a16:creationId xmlns:a16="http://schemas.microsoft.com/office/drawing/2014/main" id="{FD022A18-5B13-E220-52E4-6E92DAF71212}"/>
              </a:ext>
            </a:extLst>
          </p:cNvPr>
          <p:cNvSpPr>
            <a:spLocks noGrp="1"/>
          </p:cNvSpPr>
          <p:nvPr>
            <p:ph type="ftr" sz="quarter" idx="11"/>
          </p:nvPr>
        </p:nvSpPr>
        <p:spPr/>
        <p:txBody>
          <a:bodyPr/>
          <a:lstStyle/>
          <a:p>
            <a:endParaRPr lang="es-EC"/>
          </a:p>
        </p:txBody>
      </p:sp>
      <p:sp>
        <p:nvSpPr>
          <p:cNvPr id="4" name="Marcador de número de diapositiva 3">
            <a:extLst>
              <a:ext uri="{FF2B5EF4-FFF2-40B4-BE49-F238E27FC236}">
                <a16:creationId xmlns:a16="http://schemas.microsoft.com/office/drawing/2014/main" id="{29564ED0-6788-E1CA-B62C-737BB4D9902D}"/>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3800608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2650E-9478-22C6-3310-277E9CF7C94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contenido 2">
            <a:extLst>
              <a:ext uri="{FF2B5EF4-FFF2-40B4-BE49-F238E27FC236}">
                <a16:creationId xmlns:a16="http://schemas.microsoft.com/office/drawing/2014/main" id="{7273BF92-CD64-C461-BDA2-01494019F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texto 3">
            <a:extLst>
              <a:ext uri="{FF2B5EF4-FFF2-40B4-BE49-F238E27FC236}">
                <a16:creationId xmlns:a16="http://schemas.microsoft.com/office/drawing/2014/main" id="{6D294792-F802-2126-2BBC-1D06CB420D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196D596-9F68-5F93-5EF6-135CADFD38F5}"/>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6" name="Marcador de pie de página 5">
            <a:extLst>
              <a:ext uri="{FF2B5EF4-FFF2-40B4-BE49-F238E27FC236}">
                <a16:creationId xmlns:a16="http://schemas.microsoft.com/office/drawing/2014/main" id="{E262C8B4-F73F-15D6-02AC-A44B292F0BDD}"/>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F8B57021-F18F-D4C1-718D-3497152E1136}"/>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1214181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D204F0-5923-7C5C-B4E3-911EE4E85E5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EC"/>
          </a:p>
        </p:txBody>
      </p:sp>
      <p:sp>
        <p:nvSpPr>
          <p:cNvPr id="3" name="Marcador de posición de imagen 2">
            <a:extLst>
              <a:ext uri="{FF2B5EF4-FFF2-40B4-BE49-F238E27FC236}">
                <a16:creationId xmlns:a16="http://schemas.microsoft.com/office/drawing/2014/main" id="{0A5F67CE-864E-E7E9-D194-AB8D8F658F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C"/>
          </a:p>
        </p:txBody>
      </p:sp>
      <p:sp>
        <p:nvSpPr>
          <p:cNvPr id="4" name="Marcador de texto 3">
            <a:extLst>
              <a:ext uri="{FF2B5EF4-FFF2-40B4-BE49-F238E27FC236}">
                <a16:creationId xmlns:a16="http://schemas.microsoft.com/office/drawing/2014/main" id="{44B189D2-3CA6-4979-FAC7-279154300B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02C4F2FD-0CBC-960A-4BB3-01FEE8086766}"/>
              </a:ext>
            </a:extLst>
          </p:cNvPr>
          <p:cNvSpPr>
            <a:spLocks noGrp="1"/>
          </p:cNvSpPr>
          <p:nvPr>
            <p:ph type="dt" sz="half" idx="10"/>
          </p:nvPr>
        </p:nvSpPr>
        <p:spPr/>
        <p:txBody>
          <a:bodyPr/>
          <a:lstStyle/>
          <a:p>
            <a:fld id="{F256BF03-D4DF-4637-AC1E-5E08A7469FEA}" type="datetimeFigureOut">
              <a:rPr lang="es-EC" smtClean="0"/>
              <a:t>4/8/2025</a:t>
            </a:fld>
            <a:endParaRPr lang="es-EC"/>
          </a:p>
        </p:txBody>
      </p:sp>
      <p:sp>
        <p:nvSpPr>
          <p:cNvPr id="6" name="Marcador de pie de página 5">
            <a:extLst>
              <a:ext uri="{FF2B5EF4-FFF2-40B4-BE49-F238E27FC236}">
                <a16:creationId xmlns:a16="http://schemas.microsoft.com/office/drawing/2014/main" id="{9AFD1044-9CAD-BCDA-3D0E-7AE057C74010}"/>
              </a:ext>
            </a:extLst>
          </p:cNvPr>
          <p:cNvSpPr>
            <a:spLocks noGrp="1"/>
          </p:cNvSpPr>
          <p:nvPr>
            <p:ph type="ftr" sz="quarter" idx="11"/>
          </p:nvPr>
        </p:nvSpPr>
        <p:spPr/>
        <p:txBody>
          <a:bodyPr/>
          <a:lstStyle/>
          <a:p>
            <a:endParaRPr lang="es-EC"/>
          </a:p>
        </p:txBody>
      </p:sp>
      <p:sp>
        <p:nvSpPr>
          <p:cNvPr id="7" name="Marcador de número de diapositiva 6">
            <a:extLst>
              <a:ext uri="{FF2B5EF4-FFF2-40B4-BE49-F238E27FC236}">
                <a16:creationId xmlns:a16="http://schemas.microsoft.com/office/drawing/2014/main" id="{9B8E210A-5234-476F-D47F-ED26032B2C9D}"/>
              </a:ext>
            </a:extLst>
          </p:cNvPr>
          <p:cNvSpPr>
            <a:spLocks noGrp="1"/>
          </p:cNvSpPr>
          <p:nvPr>
            <p:ph type="sldNum" sz="quarter" idx="12"/>
          </p:nvPr>
        </p:nvSpPr>
        <p:spPr/>
        <p:txBody>
          <a:bodyPr/>
          <a:lstStyle/>
          <a:p>
            <a:fld id="{3ED1AD1A-BEDB-4904-908D-805AC0A6E6A9}" type="slidenum">
              <a:rPr lang="es-EC" smtClean="0"/>
              <a:t>‹Nº›</a:t>
            </a:fld>
            <a:endParaRPr lang="es-EC"/>
          </a:p>
        </p:txBody>
      </p:sp>
    </p:spTree>
    <p:extLst>
      <p:ext uri="{BB962C8B-B14F-4D97-AF65-F5344CB8AC3E}">
        <p14:creationId xmlns:p14="http://schemas.microsoft.com/office/powerpoint/2010/main" val="911408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F35429B-0570-017E-BDBD-8BA2683F1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a16="http://schemas.microsoft.com/office/drawing/2014/main" id="{57CC13B8-1E21-5628-93C1-DB0390CF00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EC"/>
          </a:p>
        </p:txBody>
      </p:sp>
      <p:sp>
        <p:nvSpPr>
          <p:cNvPr id="4" name="Marcador de fecha 3">
            <a:extLst>
              <a:ext uri="{FF2B5EF4-FFF2-40B4-BE49-F238E27FC236}">
                <a16:creationId xmlns:a16="http://schemas.microsoft.com/office/drawing/2014/main" id="{2C992CE6-665C-36BC-7085-D73F1BDE4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56BF03-D4DF-4637-AC1E-5E08A7469FEA}" type="datetimeFigureOut">
              <a:rPr lang="es-EC" smtClean="0"/>
              <a:t>4/8/2025</a:t>
            </a:fld>
            <a:endParaRPr lang="es-EC"/>
          </a:p>
        </p:txBody>
      </p:sp>
      <p:sp>
        <p:nvSpPr>
          <p:cNvPr id="5" name="Marcador de pie de página 4">
            <a:extLst>
              <a:ext uri="{FF2B5EF4-FFF2-40B4-BE49-F238E27FC236}">
                <a16:creationId xmlns:a16="http://schemas.microsoft.com/office/drawing/2014/main" id="{B917E2AB-452F-1E4E-D70E-6697F8010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a16="http://schemas.microsoft.com/office/drawing/2014/main" id="{7B2B7F77-4DB0-3BBD-78FF-7E099528EF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D1AD1A-BEDB-4904-908D-805AC0A6E6A9}" type="slidenum">
              <a:rPr lang="es-EC" smtClean="0"/>
              <a:t>‹Nº›</a:t>
            </a:fld>
            <a:endParaRPr lang="es-EC"/>
          </a:p>
        </p:txBody>
      </p:sp>
    </p:spTree>
    <p:extLst>
      <p:ext uri="{BB962C8B-B14F-4D97-AF65-F5344CB8AC3E}">
        <p14:creationId xmlns:p14="http://schemas.microsoft.com/office/powerpoint/2010/main" val="1166871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1.xml"/><Relationship Id="rId13" Type="http://schemas.openxmlformats.org/officeDocument/2006/relationships/diagramData" Target="../diagrams/data12.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17" Type="http://schemas.microsoft.com/office/2007/relationships/diagramDrawing" Target="../diagrams/drawing12.xml"/><Relationship Id="rId2" Type="http://schemas.openxmlformats.org/officeDocument/2006/relationships/image" Target="../media/image1.JPG"/><Relationship Id="rId16" Type="http://schemas.openxmlformats.org/officeDocument/2006/relationships/diagramColors" Target="../diagrams/colors12.xml"/><Relationship Id="rId1" Type="http://schemas.openxmlformats.org/officeDocument/2006/relationships/slideLayout" Target="../slideLayouts/slideLayout2.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5" Type="http://schemas.openxmlformats.org/officeDocument/2006/relationships/diagramQuickStyle" Target="../diagrams/quickStyle12.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 Id="rId14"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diagramData" Target="../diagrams/data13.xml"/><Relationship Id="rId7" Type="http://schemas.microsoft.com/office/2007/relationships/diagramDrawing" Target="../diagrams/drawing13.xml"/><Relationship Id="rId12" Type="http://schemas.microsoft.com/office/2007/relationships/diagramDrawing" Target="../diagrams/drawing14.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13.xml"/><Relationship Id="rId11" Type="http://schemas.openxmlformats.org/officeDocument/2006/relationships/diagramColors" Target="../diagrams/colors14.xml"/><Relationship Id="rId5" Type="http://schemas.openxmlformats.org/officeDocument/2006/relationships/diagramQuickStyle" Target="../diagrams/quickStyle13.xml"/><Relationship Id="rId10" Type="http://schemas.openxmlformats.org/officeDocument/2006/relationships/diagramQuickStyle" Target="../diagrams/quickStyle14.xml"/><Relationship Id="rId4" Type="http://schemas.openxmlformats.org/officeDocument/2006/relationships/diagramLayout" Target="../diagrams/layout13.xml"/><Relationship Id="rId9" Type="http://schemas.openxmlformats.org/officeDocument/2006/relationships/diagramLayout" Target="../diagrams/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F5EB1C7-5CDF-4448-AC70-3ED0F7EBF2BC}"/>
              </a:ext>
            </a:extLst>
          </p:cNvPr>
          <p:cNvPicPr>
            <a:picLocks noChangeAspect="1"/>
          </p:cNvPicPr>
          <p:nvPr/>
        </p:nvPicPr>
        <p:blipFill>
          <a:blip r:embed="rId3"/>
          <a:stretch>
            <a:fillRect/>
          </a:stretch>
        </p:blipFill>
        <p:spPr>
          <a:xfrm>
            <a:off x="0" y="-1427"/>
            <a:ext cx="12192000" cy="685800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625261" y="1427985"/>
            <a:ext cx="9250016" cy="1106529"/>
          </a:xfrm>
        </p:spPr>
        <p:txBody>
          <a:bodyPr rtlCol="0">
            <a:noAutofit/>
          </a:bodyPr>
          <a:lstStyle/>
          <a:p>
            <a: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t>Universidad Estatal del Sur de Manabí</a:t>
            </a:r>
            <a:b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br>
            <a: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t>Facultad de Ciencias Técnicas </a:t>
            </a:r>
            <a:b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br>
            <a:r>
              <a:rPr kumimoji="0" lang="es-ES" sz="3600" b="1" i="1" u="none" strike="noStrike" kern="1200" cap="none" spc="-100" normalizeH="0" baseline="0" noProof="0" dirty="0">
                <a:ln>
                  <a:noFill/>
                </a:ln>
                <a:effectLst/>
                <a:uLnTx/>
                <a:uFillTx/>
                <a:latin typeface="Times New Roman" panose="02020603050405020304" pitchFamily="18" charset="0"/>
                <a:ea typeface="+mj-ea"/>
                <a:cs typeface="Times New Roman" panose="02020603050405020304" pitchFamily="18" charset="0"/>
              </a:rPr>
              <a:t>Carrera de Tecnologías de la Información</a:t>
            </a:r>
            <a:br>
              <a:rPr lang="es-EC" sz="2000" i="1" dirty="0"/>
            </a:br>
            <a:endParaRPr lang="es-ES" sz="3600" dirty="0">
              <a:solidFill>
                <a:srgbClr val="002060"/>
              </a:solidFill>
            </a:endParaRPr>
          </a:p>
        </p:txBody>
      </p:sp>
      <p:sp>
        <p:nvSpPr>
          <p:cNvPr id="10" name="Título 3">
            <a:extLst>
              <a:ext uri="{FF2B5EF4-FFF2-40B4-BE49-F238E27FC236}">
                <a16:creationId xmlns:a16="http://schemas.microsoft.com/office/drawing/2014/main" id="{89BE1565-7B42-487E-BCFA-6117D1FB4188}"/>
              </a:ext>
            </a:extLst>
          </p:cNvPr>
          <p:cNvSpPr txBox="1">
            <a:spLocks/>
          </p:cNvSpPr>
          <p:nvPr/>
        </p:nvSpPr>
        <p:spPr>
          <a:xfrm>
            <a:off x="2194264" y="1787136"/>
            <a:ext cx="8372475" cy="2402245"/>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kumimoji="0" lang="es-ES" sz="2400" b="1" i="1" u="none" strike="noStrike" kern="1200" cap="none" spc="0" normalizeH="0" baseline="0" noProof="0" dirty="0">
                <a:ln>
                  <a:noFill/>
                </a:ln>
                <a:uLnTx/>
                <a:uFillTx/>
                <a:latin typeface="Times New Roman" panose="02020603050405020304" pitchFamily="18" charset="0"/>
                <a:ea typeface="Times New Roman" panose="02020603050405020304" pitchFamily="18" charset="0"/>
                <a:cs typeface="Times New Roman" panose="02020603050405020304" pitchFamily="18" charset="0"/>
              </a:rPr>
              <a:t>TEMA: </a:t>
            </a:r>
            <a:endParaRPr lang="es-ES" sz="2400" dirty="0"/>
          </a:p>
          <a:p>
            <a:pPr algn="ctr">
              <a:lnSpc>
                <a:spcPct val="150000"/>
              </a:lnSpc>
              <a:spcAft>
                <a:spcPts val="800"/>
              </a:spcAft>
              <a:tabLst>
                <a:tab pos="2207895" algn="l"/>
                <a:tab pos="2879725" algn="ctr"/>
              </a:tabLst>
            </a:pP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IMPLEMENTACIÓN DE UNA RED COMUNICACIÓN DE AREA LOCAL PARA MEJORAR LA CALIDAD DE SERVICIO EN LA SALA DE PROFESORES #1 DE LA CARRERA DE TECNOLOGÍAS DE LA INFORMACIÓN DE LA UNIVERSIDAD ESTATAL DEL SUR DE MANABI.</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CuadroTexto 14">
            <a:extLst>
              <a:ext uri="{FF2B5EF4-FFF2-40B4-BE49-F238E27FC236}">
                <a16:creationId xmlns:a16="http://schemas.microsoft.com/office/drawing/2014/main" id="{80F32A9A-BD67-41DA-91C9-3260F7C403AE}"/>
              </a:ext>
            </a:extLst>
          </p:cNvPr>
          <p:cNvSpPr txBox="1"/>
          <p:nvPr/>
        </p:nvSpPr>
        <p:spPr>
          <a:xfrm>
            <a:off x="7704162" y="6128639"/>
            <a:ext cx="2961175" cy="369332"/>
          </a:xfrm>
          <a:prstGeom prst="rect">
            <a:avLst/>
          </a:prstGeom>
          <a:noFill/>
        </p:spPr>
        <p:txBody>
          <a:bodyPr wrap="square" rtlCol="0">
            <a:spAutoFit/>
          </a:bodyPr>
          <a:lstStyle/>
          <a:p>
            <a:pPr algn="ctr"/>
            <a:r>
              <a:rPr lang="es-CO" i="1" dirty="0">
                <a:latin typeface="Times New Roman" panose="02020603050405020304" pitchFamily="18" charset="0"/>
                <a:cs typeface="Times New Roman" panose="02020603050405020304" pitchFamily="18" charset="0"/>
              </a:rPr>
              <a:t>Jipijapa, Agosto del 2025.</a:t>
            </a:r>
          </a:p>
        </p:txBody>
      </p:sp>
      <p:sp>
        <p:nvSpPr>
          <p:cNvPr id="7" name="Subtítulo 4">
            <a:extLst>
              <a:ext uri="{FF2B5EF4-FFF2-40B4-BE49-F238E27FC236}">
                <a16:creationId xmlns:a16="http://schemas.microsoft.com/office/drawing/2014/main" id="{3F44BDC2-7CBD-46FE-B7FB-BD9B7BA8FC18}"/>
              </a:ext>
            </a:extLst>
          </p:cNvPr>
          <p:cNvSpPr txBox="1">
            <a:spLocks/>
          </p:cNvSpPr>
          <p:nvPr/>
        </p:nvSpPr>
        <p:spPr>
          <a:xfrm>
            <a:off x="3143072" y="3963926"/>
            <a:ext cx="6214393" cy="1985159"/>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s-CO" b="1" i="1" dirty="0">
                <a:latin typeface="Times New Roman" panose="02020603050405020304" pitchFamily="18" charset="0"/>
                <a:cs typeface="Times New Roman" panose="02020603050405020304" pitchFamily="18" charset="0"/>
              </a:rPr>
              <a:t>AUTOR</a:t>
            </a:r>
            <a:r>
              <a:rPr lang="es-CO" sz="1200" dirty="0"/>
              <a:t> </a:t>
            </a:r>
          </a:p>
          <a:p>
            <a:pPr algn="ctr">
              <a:lnSpc>
                <a:spcPct val="100000"/>
              </a:lnSpc>
              <a:spcAft>
                <a:spcPts val="800"/>
              </a:spcAft>
              <a:tabLst>
                <a:tab pos="2879725" algn="ctr"/>
              </a:tabLst>
            </a:pPr>
            <a:r>
              <a:rPr lang="es-EC"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ADRIAN ALEXANDER CARDENAS CHOEZ</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pPr>
            <a:endParaRPr lang="es-ES" sz="2000" dirty="0">
              <a:latin typeface="Times New Roman" panose="02020603050405020304" pitchFamily="18" charset="0"/>
              <a:cs typeface="Times New Roman" panose="02020603050405020304" pitchFamily="18" charset="0"/>
            </a:endParaRPr>
          </a:p>
          <a:p>
            <a:pPr>
              <a:lnSpc>
                <a:spcPct val="100000"/>
              </a:lnSpc>
              <a:spcBef>
                <a:spcPts val="0"/>
              </a:spcBef>
            </a:pPr>
            <a:r>
              <a:rPr lang="es-ES" sz="2000" dirty="0">
                <a:latin typeface="Times New Roman" panose="02020603050405020304" pitchFamily="18" charset="0"/>
                <a:cs typeface="Times New Roman" panose="02020603050405020304" pitchFamily="18" charset="0"/>
              </a:rPr>
              <a:t>TUTOR</a:t>
            </a:r>
          </a:p>
          <a:p>
            <a:pPr>
              <a:lnSpc>
                <a:spcPct val="100000"/>
              </a:lnSpc>
              <a:spcBef>
                <a:spcPts val="0"/>
              </a:spcBef>
            </a:pPr>
            <a:r>
              <a:rPr lang="es-EC" sz="2000" dirty="0">
                <a:effectLst/>
                <a:latin typeface="Times New Roman" panose="02020603050405020304" pitchFamily="18" charset="0"/>
                <a:ea typeface="Calibri" panose="020F0502020204030204" pitchFamily="34" charset="0"/>
                <a:cs typeface="Times New Roman" panose="02020603050405020304" pitchFamily="18" charset="0"/>
              </a:rPr>
              <a:t>ING. CRISTHIAN JOSÉ ÁLAVA MERO, MG</a:t>
            </a:r>
            <a:r>
              <a:rPr lang="es-ES" dirty="0">
                <a:latin typeface="Times New Roman" panose="02020603050405020304" pitchFamily="18" charset="0"/>
                <a:cs typeface="Times New Roman" panose="02020603050405020304" pitchFamily="18" charset="0"/>
              </a:rPr>
              <a:t>.</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0009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625A4-BE29-19C3-724C-514B6AA1106E}"/>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FEBDE739-A1FE-78AE-D01A-E15C26F618ED}"/>
              </a:ext>
            </a:extLst>
          </p:cNvPr>
          <p:cNvPicPr>
            <a:picLocks noChangeAspect="1"/>
          </p:cNvPicPr>
          <p:nvPr/>
        </p:nvPicPr>
        <p:blipFill>
          <a:blip r:embed="rId2"/>
          <a:stretch>
            <a:fillRect/>
          </a:stretch>
        </p:blipFill>
        <p:spPr>
          <a:xfrm>
            <a:off x="0" y="51282"/>
            <a:ext cx="12192000" cy="6858000"/>
          </a:xfrm>
          <a:prstGeom prst="rect">
            <a:avLst/>
          </a:prstGeom>
        </p:spPr>
      </p:pic>
      <p:sp>
        <p:nvSpPr>
          <p:cNvPr id="9" name="Title 1">
            <a:extLst>
              <a:ext uri="{FF2B5EF4-FFF2-40B4-BE49-F238E27FC236}">
                <a16:creationId xmlns:a16="http://schemas.microsoft.com/office/drawing/2014/main" id="{27747892-E2BE-6D79-8C49-5C7708BC7232}"/>
              </a:ext>
            </a:extLst>
          </p:cNvPr>
          <p:cNvSpPr>
            <a:spLocks noGrp="1"/>
          </p:cNvSpPr>
          <p:nvPr>
            <p:ph type="title"/>
          </p:nvPr>
        </p:nvSpPr>
        <p:spPr>
          <a:xfrm>
            <a:off x="2167248" y="853603"/>
            <a:ext cx="4339570" cy="782425"/>
          </a:xfrm>
        </p:spPr>
        <p:txBody>
          <a:bodyPr/>
          <a:lstStyle/>
          <a:p>
            <a:r>
              <a:rPr lang="es-CO" dirty="0">
                <a:solidFill>
                  <a:srgbClr val="FF0000"/>
                </a:solidFill>
              </a:rPr>
              <a:t> </a:t>
            </a:r>
          </a:p>
        </p:txBody>
      </p:sp>
      <p:sp>
        <p:nvSpPr>
          <p:cNvPr id="19" name="CuadroTexto 18">
            <a:extLst>
              <a:ext uri="{FF2B5EF4-FFF2-40B4-BE49-F238E27FC236}">
                <a16:creationId xmlns:a16="http://schemas.microsoft.com/office/drawing/2014/main" id="{5EA64489-FEAF-7153-77DC-2B4874892CC4}"/>
              </a:ext>
            </a:extLst>
          </p:cNvPr>
          <p:cNvSpPr txBox="1"/>
          <p:nvPr/>
        </p:nvSpPr>
        <p:spPr>
          <a:xfrm>
            <a:off x="2358323" y="591993"/>
            <a:ext cx="3837914" cy="523220"/>
          </a:xfrm>
          <a:prstGeom prst="rect">
            <a:avLst/>
          </a:prstGeom>
          <a:noFill/>
        </p:spPr>
        <p:txBody>
          <a:bodyPr wrap="square">
            <a:spAutoFit/>
          </a:bodyPr>
          <a:lstStyle/>
          <a:p>
            <a:pPr algn="ctr"/>
            <a:r>
              <a:rPr lang="pt-BR" sz="2800" dirty="0">
                <a:solidFill>
                  <a:schemeClr val="bg1"/>
                </a:solidFill>
                <a:latin typeface="Forte" panose="03060902040502070203" pitchFamily="66" charset="0"/>
              </a:rPr>
              <a:t>PROPUESTA</a:t>
            </a:r>
            <a:endParaRPr lang="es-EC" sz="2800" dirty="0"/>
          </a:p>
        </p:txBody>
      </p:sp>
      <p:sp>
        <p:nvSpPr>
          <p:cNvPr id="6" name="Title 1">
            <a:extLst>
              <a:ext uri="{FF2B5EF4-FFF2-40B4-BE49-F238E27FC236}">
                <a16:creationId xmlns:a16="http://schemas.microsoft.com/office/drawing/2014/main" id="{75F70DBF-8465-6878-0D37-73953DD72DF9}"/>
              </a:ext>
            </a:extLst>
          </p:cNvPr>
          <p:cNvSpPr txBox="1">
            <a:spLocks/>
          </p:cNvSpPr>
          <p:nvPr/>
        </p:nvSpPr>
        <p:spPr>
          <a:xfrm>
            <a:off x="3057242" y="447425"/>
            <a:ext cx="6183532" cy="578005"/>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spcBef>
                <a:spcPts val="1200"/>
              </a:spcBef>
            </a:pPr>
            <a:r>
              <a:rPr lang="es-ES" sz="4400" kern="0" dirty="0">
                <a:ln w="0"/>
                <a:solidFill>
                  <a:schemeClr val="tx1"/>
                </a:solidFill>
                <a:effectLst>
                  <a:outerShdw blurRad="38100" dist="19050" dir="2700000" algn="tl" rotWithShape="0">
                    <a:schemeClr val="dk1">
                      <a:alpha val="40000"/>
                    </a:schemeClr>
                  </a:outerShdw>
                </a:effectLst>
                <a:latin typeface="Forte" panose="03060902040502070203" pitchFamily="66" charset="0"/>
                <a:ea typeface="Times New Roman" panose="02020603050405020304" pitchFamily="18" charset="0"/>
                <a:cs typeface="Times New Roman" panose="02020603050405020304" pitchFamily="18" charset="0"/>
              </a:rPr>
              <a:t>Propuesta</a:t>
            </a:r>
            <a:endParaRPr lang="es-EC" sz="4400" kern="0" dirty="0">
              <a:ln w="0"/>
              <a:solidFill>
                <a:schemeClr val="tx1"/>
              </a:solidFill>
              <a:effectLst>
                <a:outerShdw blurRad="38100" dist="19050" dir="2700000" algn="tl" rotWithShape="0">
                  <a:schemeClr val="dk1">
                    <a:alpha val="40000"/>
                  </a:schemeClr>
                </a:outerShdw>
              </a:effectLst>
              <a:latin typeface="Forte" panose="03060902040502070203" pitchFamily="66" charset="0"/>
              <a:ea typeface="Times New Roman" panose="02020603050405020304" pitchFamily="18" charset="0"/>
              <a:cs typeface="Times New Roman" panose="02020603050405020304" pitchFamily="18" charset="0"/>
            </a:endParaRPr>
          </a:p>
        </p:txBody>
      </p:sp>
      <p:sp>
        <p:nvSpPr>
          <p:cNvPr id="8" name="CuadroTexto 7">
            <a:extLst>
              <a:ext uri="{FF2B5EF4-FFF2-40B4-BE49-F238E27FC236}">
                <a16:creationId xmlns:a16="http://schemas.microsoft.com/office/drawing/2014/main" id="{DF2BD6D9-C115-54FB-C595-4EA44F566CF5}"/>
              </a:ext>
            </a:extLst>
          </p:cNvPr>
          <p:cNvSpPr txBox="1"/>
          <p:nvPr/>
        </p:nvSpPr>
        <p:spPr>
          <a:xfrm>
            <a:off x="1843478" y="1115213"/>
            <a:ext cx="4020212" cy="2246769"/>
          </a:xfrm>
          <a:prstGeom prst="rect">
            <a:avLst/>
          </a:prstGeom>
          <a:noFill/>
        </p:spPr>
        <p:txBody>
          <a:bodyPr wrap="square">
            <a:spAutoFit/>
          </a:bodyPr>
          <a:lstStyle/>
          <a:p>
            <a:pPr marL="742950" lvl="1" indent="-285750" algn="just">
              <a:lnSpc>
                <a:spcPct val="200000"/>
              </a:lnSpc>
              <a:buFont typeface="+mj-lt"/>
              <a:buAutoNum type="arabicPeriod"/>
            </a:pPr>
            <a:r>
              <a:rPr lang="es-ES" sz="1600" b="1" kern="0" dirty="0">
                <a:latin typeface="Times New Roman" panose="02020603050405020304" pitchFamily="18" charset="0"/>
                <a:ea typeface="Times New Roman" panose="02020603050405020304" pitchFamily="18" charset="0"/>
              </a:rPr>
              <a:t>Identificación de necesidades</a:t>
            </a:r>
            <a:endParaRPr lang="es-EC" sz="1600" b="1" kern="0" dirty="0">
              <a:effectLst/>
              <a:latin typeface="Times New Roman" panose="02020603050405020304" pitchFamily="18" charset="0"/>
              <a:ea typeface="Times New Roman" panose="02020603050405020304" pitchFamily="18" charset="0"/>
            </a:endParaRPr>
          </a:p>
          <a:p>
            <a:pPr>
              <a:buNone/>
            </a:pPr>
            <a:r>
              <a:rPr lang="es-EC" sz="1800" kern="0" dirty="0">
                <a:effectLst/>
                <a:latin typeface="Times New Roman" panose="02020603050405020304" pitchFamily="18" charset="0"/>
                <a:ea typeface="Calibri" panose="020F0502020204030204" pitchFamily="34" charset="0"/>
              </a:rPr>
              <a:t>En la sala de docentes #1 de la Universidad Estatal del Sur de Manabí en la Carrera de Tecnologías de la Información se aplicaron encuestas a todo el personal docente dentro de la sala donde se pudo identificar insatisfacción. </a:t>
            </a:r>
            <a:endParaRPr lang="es-EC" sz="1600" dirty="0"/>
          </a:p>
        </p:txBody>
      </p:sp>
      <p:sp>
        <p:nvSpPr>
          <p:cNvPr id="18" name="CuadroTexto 17">
            <a:extLst>
              <a:ext uri="{FF2B5EF4-FFF2-40B4-BE49-F238E27FC236}">
                <a16:creationId xmlns:a16="http://schemas.microsoft.com/office/drawing/2014/main" id="{15BAE7FA-7FDB-D19F-DCD0-56FD3C4C0356}"/>
              </a:ext>
            </a:extLst>
          </p:cNvPr>
          <p:cNvSpPr txBox="1"/>
          <p:nvPr/>
        </p:nvSpPr>
        <p:spPr>
          <a:xfrm>
            <a:off x="1534494" y="3480282"/>
            <a:ext cx="4461270" cy="1969770"/>
          </a:xfrm>
          <a:prstGeom prst="rect">
            <a:avLst/>
          </a:prstGeom>
          <a:noFill/>
        </p:spPr>
        <p:txBody>
          <a:bodyPr wrap="square">
            <a:spAutoFit/>
          </a:bodyPr>
          <a:lstStyle/>
          <a:p>
            <a:pPr lvl="1" algn="just">
              <a:lnSpc>
                <a:spcPct val="200000"/>
              </a:lnSpc>
            </a:pPr>
            <a:r>
              <a:rPr lang="es-ES" sz="1600" b="1" kern="0" dirty="0">
                <a:effectLst/>
                <a:latin typeface="Times New Roman" panose="02020603050405020304" pitchFamily="18" charset="0"/>
                <a:ea typeface="Calibri" panose="020F0502020204030204" pitchFamily="34" charset="0"/>
              </a:rPr>
              <a:t>2. </a:t>
            </a:r>
            <a:r>
              <a:rPr lang="es-ES" sz="1600" b="1" kern="0" dirty="0">
                <a:latin typeface="Times New Roman" panose="02020603050405020304" pitchFamily="18" charset="0"/>
                <a:ea typeface="Calibri" panose="020F0502020204030204" pitchFamily="34" charset="0"/>
              </a:rPr>
              <a:t>Análisis de requerimiento</a:t>
            </a:r>
            <a:r>
              <a:rPr lang="es-ES" sz="1600" b="1" kern="0" dirty="0">
                <a:effectLst/>
                <a:latin typeface="Times New Roman" panose="02020603050405020304" pitchFamily="18" charset="0"/>
                <a:ea typeface="Calibri" panose="020F0502020204030204" pitchFamily="34" charset="0"/>
              </a:rPr>
              <a:t> </a:t>
            </a:r>
            <a:endParaRPr lang="es-EC" sz="1600" b="1" kern="0" dirty="0">
              <a:effectLst/>
              <a:latin typeface="Times New Roman" panose="02020603050405020304" pitchFamily="18" charset="0"/>
              <a:ea typeface="Times New Roman" panose="02020603050405020304" pitchFamily="18" charset="0"/>
            </a:endParaRPr>
          </a:p>
          <a:p>
            <a:pPr>
              <a:buNone/>
            </a:pPr>
            <a:r>
              <a:rPr lang="es-EC" sz="1800" kern="0" dirty="0">
                <a:effectLst/>
                <a:latin typeface="Times New Roman" panose="02020603050405020304" pitchFamily="18" charset="0"/>
                <a:ea typeface="Calibri" panose="020F0502020204030204" pitchFamily="34" charset="0"/>
              </a:rPr>
              <a:t>Para la implementación de una red (LAN) en la sala de docentes #1 se necesitará una planificación basada en los problemas técnicos que se encontraron en la información que proporciono el personal docente </a:t>
            </a:r>
            <a:r>
              <a:rPr lang="es-ES" sz="1600" kern="0" dirty="0">
                <a:latin typeface="Times New Roman" panose="02020603050405020304" pitchFamily="18" charset="0"/>
                <a:ea typeface="Calibri" panose="020F0502020204030204" pitchFamily="34" charset="0"/>
              </a:rPr>
              <a:t>.</a:t>
            </a:r>
            <a:endParaRPr lang="es-EC" sz="1600" dirty="0"/>
          </a:p>
        </p:txBody>
      </p:sp>
      <p:pic>
        <p:nvPicPr>
          <p:cNvPr id="10" name="Imagen 9" descr="Diagrama&#10;&#10;El contenido generado por IA puede ser incorrecto."/>
          <p:cNvPicPr/>
          <p:nvPr/>
        </p:nvPicPr>
        <p:blipFill>
          <a:blip r:embed="rId3"/>
          <a:stretch>
            <a:fillRect/>
          </a:stretch>
        </p:blipFill>
        <p:spPr>
          <a:xfrm>
            <a:off x="6387312" y="1025430"/>
            <a:ext cx="4980589" cy="2454852"/>
          </a:xfrm>
          <a:prstGeom prst="rect">
            <a:avLst/>
          </a:prstGeom>
        </p:spPr>
      </p:pic>
      <p:pic>
        <p:nvPicPr>
          <p:cNvPr id="3" name="Imagen 2"/>
          <p:cNvPicPr>
            <a:picLocks noChangeAspect="1"/>
          </p:cNvPicPr>
          <p:nvPr/>
        </p:nvPicPr>
        <p:blipFill>
          <a:blip r:embed="rId4"/>
          <a:stretch>
            <a:fillRect/>
          </a:stretch>
        </p:blipFill>
        <p:spPr>
          <a:xfrm>
            <a:off x="6038850" y="3628970"/>
            <a:ext cx="4454913" cy="2337620"/>
          </a:xfrm>
          <a:prstGeom prst="rect">
            <a:avLst/>
          </a:prstGeom>
        </p:spPr>
      </p:pic>
    </p:spTree>
    <p:extLst>
      <p:ext uri="{BB962C8B-B14F-4D97-AF65-F5344CB8AC3E}">
        <p14:creationId xmlns:p14="http://schemas.microsoft.com/office/powerpoint/2010/main" val="768873245"/>
      </p:ext>
    </p:extLst>
  </p:cSld>
  <p:clrMapOvr>
    <a:masterClrMapping/>
  </p:clrMapOvr>
  <p:transition spd="slow">
    <p:wheel spokes="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0"/>
            <a:ext cx="12192000" cy="6858000"/>
          </a:xfrm>
          <a:prstGeom prst="rect">
            <a:avLst/>
          </a:prstGeom>
        </p:spPr>
        <p:style>
          <a:lnRef idx="2">
            <a:schemeClr val="accent2"/>
          </a:lnRef>
          <a:fillRef idx="1">
            <a:schemeClr val="lt1"/>
          </a:fillRef>
          <a:effectRef idx="0">
            <a:schemeClr val="accent2"/>
          </a:effectRef>
          <a:fontRef idx="minor">
            <a:schemeClr val="dk1"/>
          </a:fontRef>
        </p:style>
      </p:pic>
      <p:sp>
        <p:nvSpPr>
          <p:cNvPr id="18" name="CuadroTexto 17">
            <a:extLst>
              <a:ext uri="{FF2B5EF4-FFF2-40B4-BE49-F238E27FC236}">
                <a16:creationId xmlns:a16="http://schemas.microsoft.com/office/drawing/2014/main" id="{4E5B2BEE-2909-25CE-6F01-7C70A6528788}"/>
              </a:ext>
            </a:extLst>
          </p:cNvPr>
          <p:cNvSpPr txBox="1"/>
          <p:nvPr/>
        </p:nvSpPr>
        <p:spPr>
          <a:xfrm>
            <a:off x="3534056" y="88473"/>
            <a:ext cx="4723161" cy="830997"/>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C" sz="4800" dirty="0">
                <a:latin typeface="Times New Roman" panose="02020603050405020304" pitchFamily="18" charset="0"/>
                <a:cs typeface="Times New Roman" panose="02020603050405020304" pitchFamily="18" charset="0"/>
              </a:rPr>
              <a:t>Metodología</a:t>
            </a:r>
            <a:endParaRPr lang="es-EC" sz="6000" dirty="0">
              <a:latin typeface="Times New Roman" panose="02020603050405020304" pitchFamily="18" charset="0"/>
              <a:cs typeface="Times New Roman" panose="02020603050405020304" pitchFamily="18" charset="0"/>
            </a:endParaRPr>
          </a:p>
        </p:txBody>
      </p:sp>
      <p:graphicFrame>
        <p:nvGraphicFramePr>
          <p:cNvPr id="19" name="Diagrama 18">
            <a:extLst>
              <a:ext uri="{FF2B5EF4-FFF2-40B4-BE49-F238E27FC236}">
                <a16:creationId xmlns:a16="http://schemas.microsoft.com/office/drawing/2014/main" id="{7BCB0C75-1456-5E36-3A5E-2D9C6AB063F8}"/>
              </a:ext>
            </a:extLst>
          </p:cNvPr>
          <p:cNvGraphicFramePr/>
          <p:nvPr>
            <p:extLst>
              <p:ext uri="{D42A27DB-BD31-4B8C-83A1-F6EECF244321}">
                <p14:modId xmlns:p14="http://schemas.microsoft.com/office/powerpoint/2010/main" val="2970782498"/>
              </p:ext>
            </p:extLst>
          </p:nvPr>
        </p:nvGraphicFramePr>
        <p:xfrm>
          <a:off x="622361" y="3207663"/>
          <a:ext cx="2420043" cy="20049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0" name="Diagrama 19">
            <a:extLst>
              <a:ext uri="{FF2B5EF4-FFF2-40B4-BE49-F238E27FC236}">
                <a16:creationId xmlns:a16="http://schemas.microsoft.com/office/drawing/2014/main" id="{8AEA081A-D60D-A2E0-9AA5-CBB73E9E7298}"/>
              </a:ext>
            </a:extLst>
          </p:cNvPr>
          <p:cNvGraphicFramePr/>
          <p:nvPr>
            <p:extLst>
              <p:ext uri="{D42A27DB-BD31-4B8C-83A1-F6EECF244321}">
                <p14:modId xmlns:p14="http://schemas.microsoft.com/office/powerpoint/2010/main" val="2857393935"/>
              </p:ext>
            </p:extLst>
          </p:nvPr>
        </p:nvGraphicFramePr>
        <p:xfrm>
          <a:off x="7609987" y="1557907"/>
          <a:ext cx="3312368" cy="60580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CuadroTexto 21">
            <a:extLst>
              <a:ext uri="{FF2B5EF4-FFF2-40B4-BE49-F238E27FC236}">
                <a16:creationId xmlns:a16="http://schemas.microsoft.com/office/drawing/2014/main" id="{05DE07CA-A265-C883-5B63-31F2C719B8C8}"/>
              </a:ext>
            </a:extLst>
          </p:cNvPr>
          <p:cNvSpPr txBox="1"/>
          <p:nvPr/>
        </p:nvSpPr>
        <p:spPr>
          <a:xfrm>
            <a:off x="3534056" y="1421320"/>
            <a:ext cx="2843263"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C" sz="3200" dirty="0">
                <a:solidFill>
                  <a:schemeClr val="tx1"/>
                </a:solidFill>
                <a:latin typeface="Times New Roman" panose="02020603050405020304" pitchFamily="18" charset="0"/>
                <a:cs typeface="Times New Roman" panose="02020603050405020304" pitchFamily="18" charset="0"/>
              </a:rPr>
              <a:t>Métodos</a:t>
            </a:r>
          </a:p>
        </p:txBody>
      </p:sp>
      <p:sp>
        <p:nvSpPr>
          <p:cNvPr id="3" name="CuadroTexto 2">
            <a:extLst>
              <a:ext uri="{FF2B5EF4-FFF2-40B4-BE49-F238E27FC236}">
                <a16:creationId xmlns:a16="http://schemas.microsoft.com/office/drawing/2014/main" id="{75E7FE84-F140-5EE7-1371-E797A523D7B5}"/>
              </a:ext>
            </a:extLst>
          </p:cNvPr>
          <p:cNvSpPr txBox="1"/>
          <p:nvPr/>
        </p:nvSpPr>
        <p:spPr>
          <a:xfrm>
            <a:off x="3500412" y="2566596"/>
            <a:ext cx="2876907"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C" sz="3200" dirty="0">
                <a:latin typeface="Times New Roman" panose="02020603050405020304" pitchFamily="18" charset="0"/>
                <a:cs typeface="Times New Roman" panose="02020603050405020304" pitchFamily="18" charset="0"/>
              </a:rPr>
              <a:t>Población</a:t>
            </a:r>
            <a:r>
              <a:rPr lang="es-EC" sz="3200" dirty="0">
                <a:latin typeface="Forte" panose="03060902040502070203" pitchFamily="66" charset="0"/>
              </a:rPr>
              <a:t> </a:t>
            </a:r>
            <a:endParaRPr lang="es-EC" sz="3200" dirty="0"/>
          </a:p>
        </p:txBody>
      </p:sp>
      <p:sp>
        <p:nvSpPr>
          <p:cNvPr id="26" name="Flecha: hacia abajo 23">
            <a:extLst>
              <a:ext uri="{FF2B5EF4-FFF2-40B4-BE49-F238E27FC236}">
                <a16:creationId xmlns:a16="http://schemas.microsoft.com/office/drawing/2014/main" id="{804AA003-4AFB-D1D0-70E7-DD2D8CBF9A7D}"/>
              </a:ext>
            </a:extLst>
          </p:cNvPr>
          <p:cNvSpPr/>
          <p:nvPr/>
        </p:nvSpPr>
        <p:spPr>
          <a:xfrm rot="16200000">
            <a:off x="1299757" y="1303395"/>
            <a:ext cx="946068" cy="2630080"/>
          </a:xfrm>
          <a:custGeom>
            <a:avLst/>
            <a:gdLst>
              <a:gd name="connsiteX0" fmla="*/ 0 w 657630"/>
              <a:gd name="connsiteY0" fmla="*/ 4759102 h 5135464"/>
              <a:gd name="connsiteX1" fmla="*/ 0 w 657630"/>
              <a:gd name="connsiteY1" fmla="*/ 4759102 h 5135464"/>
              <a:gd name="connsiteX2" fmla="*/ 0 w 657630"/>
              <a:gd name="connsiteY2" fmla="*/ 0 h 5135464"/>
              <a:gd name="connsiteX3" fmla="*/ 657630 w 657630"/>
              <a:gd name="connsiteY3" fmla="*/ 0 h 5135464"/>
              <a:gd name="connsiteX4" fmla="*/ 657630 w 657630"/>
              <a:gd name="connsiteY4" fmla="*/ 4759102 h 5135464"/>
              <a:gd name="connsiteX5" fmla="*/ 657630 w 657630"/>
              <a:gd name="connsiteY5" fmla="*/ 4759102 h 5135464"/>
              <a:gd name="connsiteX6" fmla="*/ 328815 w 657630"/>
              <a:gd name="connsiteY6" fmla="*/ 5135464 h 5135464"/>
              <a:gd name="connsiteX7" fmla="*/ 0 w 657630"/>
              <a:gd name="connsiteY7" fmla="*/ 4759102 h 5135464"/>
              <a:gd name="connsiteX0" fmla="*/ 0 w 657630"/>
              <a:gd name="connsiteY0" fmla="*/ 4759102 h 5135464"/>
              <a:gd name="connsiteX1" fmla="*/ 0 w 657630"/>
              <a:gd name="connsiteY1" fmla="*/ 4759102 h 5135464"/>
              <a:gd name="connsiteX2" fmla="*/ 0 w 657630"/>
              <a:gd name="connsiteY2" fmla="*/ 0 h 5135464"/>
              <a:gd name="connsiteX3" fmla="*/ 323579 w 657630"/>
              <a:gd name="connsiteY3" fmla="*/ 366868 h 5135464"/>
              <a:gd name="connsiteX4" fmla="*/ 657630 w 657630"/>
              <a:gd name="connsiteY4" fmla="*/ 0 h 5135464"/>
              <a:gd name="connsiteX5" fmla="*/ 657630 w 657630"/>
              <a:gd name="connsiteY5" fmla="*/ 4759102 h 5135464"/>
              <a:gd name="connsiteX6" fmla="*/ 657630 w 657630"/>
              <a:gd name="connsiteY6" fmla="*/ 4759102 h 5135464"/>
              <a:gd name="connsiteX7" fmla="*/ 328815 w 657630"/>
              <a:gd name="connsiteY7" fmla="*/ 5135464 h 5135464"/>
              <a:gd name="connsiteX8" fmla="*/ 0 w 657630"/>
              <a:gd name="connsiteY8" fmla="*/ 4759102 h 5135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57630" h="5135464">
                <a:moveTo>
                  <a:pt x="0" y="4759102"/>
                </a:moveTo>
                <a:lnTo>
                  <a:pt x="0" y="4759102"/>
                </a:lnTo>
                <a:lnTo>
                  <a:pt x="0" y="0"/>
                </a:lnTo>
                <a:cubicBezTo>
                  <a:pt x="88507" y="1337"/>
                  <a:pt x="235072" y="365531"/>
                  <a:pt x="323579" y="366868"/>
                </a:cubicBezTo>
                <a:lnTo>
                  <a:pt x="657630" y="0"/>
                </a:lnTo>
                <a:lnTo>
                  <a:pt x="657630" y="4759102"/>
                </a:lnTo>
                <a:lnTo>
                  <a:pt x="657630" y="4759102"/>
                </a:lnTo>
                <a:lnTo>
                  <a:pt x="328815" y="5135464"/>
                </a:lnTo>
                <a:lnTo>
                  <a:pt x="0" y="4759102"/>
                </a:lnTo>
                <a:close/>
              </a:path>
            </a:pathLst>
          </a:cu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s-EC" dirty="0"/>
          </a:p>
        </p:txBody>
      </p:sp>
      <p:sp>
        <p:nvSpPr>
          <p:cNvPr id="23" name="CuadroTexto 22">
            <a:extLst>
              <a:ext uri="{FF2B5EF4-FFF2-40B4-BE49-F238E27FC236}">
                <a16:creationId xmlns:a16="http://schemas.microsoft.com/office/drawing/2014/main" id="{FE65CA36-FAE5-1334-F20C-70AF838A3CE8}"/>
              </a:ext>
            </a:extLst>
          </p:cNvPr>
          <p:cNvSpPr txBox="1"/>
          <p:nvPr/>
        </p:nvSpPr>
        <p:spPr>
          <a:xfrm>
            <a:off x="-162343" y="2045525"/>
            <a:ext cx="3870267" cy="1077218"/>
          </a:xfrm>
          <a:prstGeom prst="rect">
            <a:avLst/>
          </a:prstGeom>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S" sz="3200" dirty="0">
                <a:latin typeface="Times New Roman" panose="02020603050405020304" pitchFamily="18" charset="0"/>
                <a:cs typeface="Times New Roman" panose="02020603050405020304" pitchFamily="18" charset="0"/>
              </a:rPr>
              <a:t>Tipo de </a:t>
            </a:r>
          </a:p>
          <a:p>
            <a:pPr algn="ctr"/>
            <a:r>
              <a:rPr lang="es-ES" sz="3200" dirty="0">
                <a:latin typeface="Times New Roman" panose="02020603050405020304" pitchFamily="18" charset="0"/>
                <a:cs typeface="Times New Roman" panose="02020603050405020304" pitchFamily="18" charset="0"/>
              </a:rPr>
              <a:t>investigación</a:t>
            </a:r>
            <a:r>
              <a:rPr lang="es-ES" sz="3200" dirty="0">
                <a:latin typeface="Forte" panose="03060902040502070203" pitchFamily="66" charset="0"/>
              </a:rPr>
              <a:t> </a:t>
            </a:r>
            <a:endParaRPr lang="es-EC" sz="3200" dirty="0"/>
          </a:p>
        </p:txBody>
      </p:sp>
      <p:graphicFrame>
        <p:nvGraphicFramePr>
          <p:cNvPr id="27" name="Diagrama 26">
            <a:extLst>
              <a:ext uri="{FF2B5EF4-FFF2-40B4-BE49-F238E27FC236}">
                <a16:creationId xmlns:a16="http://schemas.microsoft.com/office/drawing/2014/main" id="{FD99F58A-7FE6-1649-B197-F23B41E1D25E}"/>
              </a:ext>
            </a:extLst>
          </p:cNvPr>
          <p:cNvGraphicFramePr/>
          <p:nvPr>
            <p:extLst>
              <p:ext uri="{D42A27DB-BD31-4B8C-83A1-F6EECF244321}">
                <p14:modId xmlns:p14="http://schemas.microsoft.com/office/powerpoint/2010/main" val="3058173759"/>
              </p:ext>
            </p:extLst>
          </p:nvPr>
        </p:nvGraphicFramePr>
        <p:xfrm>
          <a:off x="4468462" y="1421320"/>
          <a:ext cx="6071053" cy="41057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5" name="Grupo 4">
            <a:extLst>
              <a:ext uri="{FF2B5EF4-FFF2-40B4-BE49-F238E27FC236}">
                <a16:creationId xmlns:a16="http://schemas.microsoft.com/office/drawing/2014/main" id="{A91B7489-407B-6E74-70DB-C2EB6866D9F2}"/>
              </a:ext>
            </a:extLst>
          </p:cNvPr>
          <p:cNvGrpSpPr/>
          <p:nvPr/>
        </p:nvGrpSpPr>
        <p:grpSpPr>
          <a:xfrm>
            <a:off x="5931389" y="3673946"/>
            <a:ext cx="5638249" cy="2188856"/>
            <a:chOff x="-29383" y="-103772"/>
            <a:chExt cx="2342053" cy="942233"/>
          </a:xfrm>
        </p:grpSpPr>
        <p:sp>
          <p:nvSpPr>
            <p:cNvPr id="6" name="Flecha: cheurón 5">
              <a:extLst>
                <a:ext uri="{FF2B5EF4-FFF2-40B4-BE49-F238E27FC236}">
                  <a16:creationId xmlns:a16="http://schemas.microsoft.com/office/drawing/2014/main" id="{EA74B784-6DD5-CC23-FCE4-E6F6424E2222}"/>
                </a:ext>
              </a:extLst>
            </p:cNvPr>
            <p:cNvSpPr/>
            <p:nvPr/>
          </p:nvSpPr>
          <p:spPr>
            <a:xfrm>
              <a:off x="-29383" y="-98360"/>
              <a:ext cx="2342053" cy="936821"/>
            </a:xfrm>
            <a:prstGeom prst="chevron">
              <a:avLst/>
            </a:prstGeom>
            <a:ln>
              <a:noFill/>
            </a:ln>
          </p:spPr>
          <p:style>
            <a:lnRef idx="2">
              <a:schemeClr val="accent2"/>
            </a:lnRef>
            <a:fillRef idx="1">
              <a:schemeClr val="lt1"/>
            </a:fillRef>
            <a:effectRef idx="0">
              <a:schemeClr val="accent2"/>
            </a:effectRef>
            <a:fontRef idx="minor">
              <a:schemeClr val="dk1"/>
            </a:fontRef>
          </p:style>
          <p:txBody>
            <a:bodyPr/>
            <a:lstStyle/>
            <a:p>
              <a:endParaRPr lang="es-EC" dirty="0"/>
            </a:p>
          </p:txBody>
        </p:sp>
        <p:sp>
          <p:nvSpPr>
            <p:cNvPr id="7" name="Flecha: cheurón 4">
              <a:extLst>
                <a:ext uri="{FF2B5EF4-FFF2-40B4-BE49-F238E27FC236}">
                  <a16:creationId xmlns:a16="http://schemas.microsoft.com/office/drawing/2014/main" id="{DD275415-5858-54B9-E63C-5EAD03FB4751}"/>
                </a:ext>
              </a:extLst>
            </p:cNvPr>
            <p:cNvSpPr txBox="1"/>
            <p:nvPr/>
          </p:nvSpPr>
          <p:spPr>
            <a:xfrm>
              <a:off x="429946" y="-103772"/>
              <a:ext cx="1593250" cy="936821"/>
            </a:xfrm>
            <a:prstGeom prst="rect">
              <a:avLst/>
            </a:prstGeom>
            <a:ln>
              <a:noFill/>
            </a:ln>
          </p:spPr>
          <p:style>
            <a:lnRef idx="2">
              <a:schemeClr val="accent2"/>
            </a:lnRef>
            <a:fillRef idx="1">
              <a:schemeClr val="lt1"/>
            </a:fillRef>
            <a:effectRef idx="0">
              <a:schemeClr val="accent2"/>
            </a:effectRef>
            <a:fontRef idx="minor">
              <a:schemeClr val="dk1"/>
            </a:fontRef>
          </p:style>
          <p:txBody>
            <a:bodyPr spcFirstLastPara="0" vert="horz" wrap="square" lIns="20320" tIns="10160" rIns="0" bIns="10160" numCol="1" spcCol="1270" anchor="ctr" anchorCtr="0">
              <a:noAutofit/>
            </a:bodyPr>
            <a:lstStyle/>
            <a:p>
              <a:pPr lvl="0" algn="ctr" defTabSz="711200">
                <a:lnSpc>
                  <a:spcPct val="90000"/>
                </a:lnSpc>
                <a:spcBef>
                  <a:spcPct val="0"/>
                </a:spcBef>
                <a:spcAft>
                  <a:spcPct val="35000"/>
                </a:spcAft>
              </a:pPr>
              <a:r>
                <a:rPr lang="es-EC" b="1" dirty="0"/>
                <a:t>Muestra:</a:t>
              </a:r>
              <a:r>
                <a:rPr lang="es-EC" dirty="0"/>
                <a:t> Se entrevistará a 20 docentes, seleccionados de manera intencional para capturar una representación equilibrada de usuarios clave con alto uso de la red. Además, se encuestará a toda la población, debido a su tamaño reducido</a:t>
              </a:r>
              <a:endParaRPr lang="es-EC" sz="1600" b="0" kern="1200" dirty="0">
                <a:latin typeface="Times New Roman" panose="02020603050405020304" pitchFamily="18" charset="0"/>
                <a:cs typeface="Times New Roman" panose="02020603050405020304" pitchFamily="18" charset="0"/>
              </a:endParaRPr>
            </a:p>
          </p:txBody>
        </p:sp>
      </p:grpSp>
      <p:grpSp>
        <p:nvGrpSpPr>
          <p:cNvPr id="8" name="Grupo 7">
            <a:extLst>
              <a:ext uri="{FF2B5EF4-FFF2-40B4-BE49-F238E27FC236}">
                <a16:creationId xmlns:a16="http://schemas.microsoft.com/office/drawing/2014/main" id="{A51CC821-9B0B-95AF-6DA7-D6A73971573B}"/>
              </a:ext>
            </a:extLst>
          </p:cNvPr>
          <p:cNvGrpSpPr/>
          <p:nvPr/>
        </p:nvGrpSpPr>
        <p:grpSpPr>
          <a:xfrm>
            <a:off x="6516181" y="2083339"/>
            <a:ext cx="4777606" cy="1490387"/>
            <a:chOff x="38994" y="95"/>
            <a:chExt cx="2342053" cy="936821"/>
          </a:xfrm>
        </p:grpSpPr>
        <p:sp>
          <p:nvSpPr>
            <p:cNvPr id="9" name="Flecha: cheurón 8">
              <a:extLst>
                <a:ext uri="{FF2B5EF4-FFF2-40B4-BE49-F238E27FC236}">
                  <a16:creationId xmlns:a16="http://schemas.microsoft.com/office/drawing/2014/main" id="{723F127A-0FB8-4B77-42AF-92C8169DEE0A}"/>
                </a:ext>
              </a:extLst>
            </p:cNvPr>
            <p:cNvSpPr/>
            <p:nvPr/>
          </p:nvSpPr>
          <p:spPr>
            <a:xfrm>
              <a:off x="38994" y="95"/>
              <a:ext cx="2342053" cy="936821"/>
            </a:xfrm>
            <a:prstGeom prst="chevron">
              <a:avLst/>
            </a:prstGeom>
          </p:spPr>
          <p:style>
            <a:lnRef idx="2">
              <a:schemeClr val="accent2"/>
            </a:lnRef>
            <a:fillRef idx="1">
              <a:schemeClr val="lt1"/>
            </a:fillRef>
            <a:effectRef idx="0">
              <a:schemeClr val="accent2"/>
            </a:effectRef>
            <a:fontRef idx="minor">
              <a:schemeClr val="dk1"/>
            </a:fontRef>
          </p:style>
        </p:sp>
        <p:sp>
          <p:nvSpPr>
            <p:cNvPr id="11" name="Flecha: cheurón 4">
              <a:extLst>
                <a:ext uri="{FF2B5EF4-FFF2-40B4-BE49-F238E27FC236}">
                  <a16:creationId xmlns:a16="http://schemas.microsoft.com/office/drawing/2014/main" id="{2B20C258-9A0D-1350-6835-793BDBF4F04B}"/>
                </a:ext>
              </a:extLst>
            </p:cNvPr>
            <p:cNvSpPr txBox="1"/>
            <p:nvPr/>
          </p:nvSpPr>
          <p:spPr>
            <a:xfrm>
              <a:off x="507405" y="95"/>
              <a:ext cx="1405232" cy="936821"/>
            </a:xfrm>
            <a:prstGeom prst="rect">
              <a:avLst/>
            </a:prstGeom>
            <a:ln>
              <a:noFill/>
            </a:ln>
          </p:spPr>
          <p:style>
            <a:lnRef idx="2">
              <a:schemeClr val="accent2"/>
            </a:lnRef>
            <a:fillRef idx="1">
              <a:schemeClr val="lt1"/>
            </a:fillRef>
            <a:effectRef idx="0">
              <a:schemeClr val="accent2"/>
            </a:effectRef>
            <a:fontRef idx="minor">
              <a:schemeClr val="dk1"/>
            </a:fontRef>
          </p:style>
          <p:txBody>
            <a:bodyPr spcFirstLastPara="0" vert="horz" wrap="square" lIns="20320" tIns="10160" rIns="0" bIns="10160" numCol="1" spcCol="1270" anchor="ctr" anchorCtr="0">
              <a:noAutofit/>
            </a:bodyPr>
            <a:lstStyle/>
            <a:p>
              <a:r>
                <a:rPr lang="es-EC" b="1" dirty="0"/>
                <a:t>Población:</a:t>
              </a:r>
              <a:r>
                <a:rPr lang="es-EC" dirty="0"/>
                <a:t> La población está compuesta por los 20 usuarios de la sala de profesores de la carrera de Tecnología de la Información.</a:t>
              </a:r>
            </a:p>
          </p:txBody>
        </p:sp>
      </p:grpSp>
      <p:sp>
        <p:nvSpPr>
          <p:cNvPr id="12" name="CuadroTexto 11">
            <a:extLst>
              <a:ext uri="{FF2B5EF4-FFF2-40B4-BE49-F238E27FC236}">
                <a16:creationId xmlns:a16="http://schemas.microsoft.com/office/drawing/2014/main" id="{2A85D674-2A51-1DF9-5D1C-3D2EA5D62C72}"/>
              </a:ext>
            </a:extLst>
          </p:cNvPr>
          <p:cNvSpPr txBox="1"/>
          <p:nvPr/>
        </p:nvSpPr>
        <p:spPr>
          <a:xfrm>
            <a:off x="3304536" y="4392592"/>
            <a:ext cx="2876907" cy="58477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s-ES" sz="3200" dirty="0">
                <a:latin typeface="Times New Roman" panose="02020603050405020304" pitchFamily="18" charset="0"/>
                <a:cs typeface="Times New Roman" panose="02020603050405020304" pitchFamily="18" charset="0"/>
              </a:rPr>
              <a:t>Muestra </a:t>
            </a:r>
            <a:endParaRPr lang="es-EC" sz="3200" dirty="0"/>
          </a:p>
        </p:txBody>
      </p:sp>
    </p:spTree>
    <p:extLst>
      <p:ext uri="{BB962C8B-B14F-4D97-AF65-F5344CB8AC3E}">
        <p14:creationId xmlns:p14="http://schemas.microsoft.com/office/powerpoint/2010/main" val="163008636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strips(downRight)">
                                      <p:cBhvr>
                                        <p:cTn id="7" dur="500"/>
                                        <p:tgtEl>
                                          <p:spTgt spid="22"/>
                                        </p:tgtEl>
                                      </p:cBhvr>
                                    </p:animEffect>
                                  </p:childTnLst>
                                </p:cTn>
                              </p:par>
                              <p:par>
                                <p:cTn id="8" presetID="18" presetClass="entr" presetSubtype="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strips(downRight)">
                                      <p:cBhvr>
                                        <p:cTn id="10" dur="500"/>
                                        <p:tgtEl>
                                          <p:spTgt spid="3"/>
                                        </p:tgtEl>
                                      </p:cBhvr>
                                    </p:animEffect>
                                  </p:childTnLst>
                                </p:cTn>
                              </p:par>
                              <p:par>
                                <p:cTn id="11" presetID="18" presetClass="entr" presetSubtype="6"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strips(downRight)">
                                      <p:cBhvr>
                                        <p:cTn id="13" dur="500"/>
                                        <p:tgtEl>
                                          <p:spTgt spid="23"/>
                                        </p:tgtEl>
                                      </p:cBhvr>
                                    </p:animEffect>
                                  </p:childTnLst>
                                </p:cTn>
                              </p:par>
                              <p:par>
                                <p:cTn id="14" presetID="18" presetClass="entr" presetSubtype="6"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strips(downRight)">
                                      <p:cBhvr>
                                        <p:cTn id="16" dur="500"/>
                                        <p:tgtEl>
                                          <p:spTgt spid="26"/>
                                        </p:tgtEl>
                                      </p:cBhvr>
                                    </p:animEffect>
                                  </p:childTnLst>
                                </p:cTn>
                              </p:par>
                              <p:par>
                                <p:cTn id="17" presetID="18" presetClass="entr" presetSubtype="6"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strips(downRight)">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animBg="1"/>
      <p:bldP spid="26" grpId="0" animBg="1"/>
      <p:bldP spid="23"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D4367105-2C54-4F50-B5B5-D798E1D306E8}"/>
              </a:ext>
            </a:extLst>
          </p:cNvPr>
          <p:cNvPicPr>
            <a:picLocks noChangeAspect="1"/>
          </p:cNvPicPr>
          <p:nvPr/>
        </p:nvPicPr>
        <p:blipFill>
          <a:blip r:embed="rId2"/>
          <a:stretch>
            <a:fillRect/>
          </a:stretch>
        </p:blipFill>
        <p:spPr>
          <a:xfrm>
            <a:off x="0" y="0"/>
            <a:ext cx="12192000" cy="6858000"/>
          </a:xfrm>
          <a:prstGeom prst="rect">
            <a:avLst/>
          </a:prstGeom>
        </p:spPr>
      </p:pic>
      <p:sp>
        <p:nvSpPr>
          <p:cNvPr id="17" name="CuadroTexto 16">
            <a:extLst>
              <a:ext uri="{FF2B5EF4-FFF2-40B4-BE49-F238E27FC236}">
                <a16:creationId xmlns:a16="http://schemas.microsoft.com/office/drawing/2014/main" id="{6B4DCE29-836C-80ED-6696-C0D6C6E69FF5}"/>
              </a:ext>
            </a:extLst>
          </p:cNvPr>
          <p:cNvSpPr txBox="1"/>
          <p:nvPr/>
        </p:nvSpPr>
        <p:spPr>
          <a:xfrm>
            <a:off x="2201404" y="1024357"/>
            <a:ext cx="7444564" cy="769441"/>
          </a:xfrm>
          <a:prstGeom prst="rect">
            <a:avLst/>
          </a:prstGeom>
          <a:noFill/>
        </p:spPr>
        <p:txBody>
          <a:bodyPr wrap="square">
            <a:spAutoFit/>
          </a:bodyPr>
          <a:lstStyle/>
          <a:p>
            <a:pPr algn="ctr"/>
            <a:r>
              <a:rPr lang="es-EC" sz="4400" dirty="0">
                <a:latin typeface="Forte" panose="03060902040502070203" pitchFamily="66" charset="0"/>
              </a:rPr>
              <a:t>Resultado  </a:t>
            </a:r>
            <a:endParaRPr lang="es-EC" sz="4400" dirty="0"/>
          </a:p>
        </p:txBody>
      </p:sp>
      <p:pic>
        <p:nvPicPr>
          <p:cNvPr id="2" name="Imagen 1"/>
          <p:cNvPicPr>
            <a:picLocks noChangeAspect="1"/>
          </p:cNvPicPr>
          <p:nvPr/>
        </p:nvPicPr>
        <p:blipFill>
          <a:blip r:embed="rId3"/>
          <a:stretch>
            <a:fillRect/>
          </a:stretch>
        </p:blipFill>
        <p:spPr>
          <a:xfrm>
            <a:off x="1197652" y="2214563"/>
            <a:ext cx="4726034" cy="3681831"/>
          </a:xfrm>
          <a:prstGeom prst="rect">
            <a:avLst/>
          </a:prstGeom>
        </p:spPr>
      </p:pic>
      <p:pic>
        <p:nvPicPr>
          <p:cNvPr id="3" name="Imagen 2"/>
          <p:cNvPicPr>
            <a:picLocks noChangeAspect="1"/>
          </p:cNvPicPr>
          <p:nvPr/>
        </p:nvPicPr>
        <p:blipFill>
          <a:blip r:embed="rId4"/>
          <a:stretch>
            <a:fillRect/>
          </a:stretch>
        </p:blipFill>
        <p:spPr>
          <a:xfrm>
            <a:off x="6103019" y="2214563"/>
            <a:ext cx="4262307" cy="4036441"/>
          </a:xfrm>
          <a:prstGeom prst="rect">
            <a:avLst/>
          </a:prstGeom>
        </p:spPr>
      </p:pic>
    </p:spTree>
    <p:extLst>
      <p:ext uri="{BB962C8B-B14F-4D97-AF65-F5344CB8AC3E}">
        <p14:creationId xmlns:p14="http://schemas.microsoft.com/office/powerpoint/2010/main" val="2705190899"/>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BDACA82-1A11-4986-A7F7-ED437EB0008C}"/>
              </a:ext>
            </a:extLst>
          </p:cNvPr>
          <p:cNvPicPr>
            <a:picLocks noChangeAspect="1"/>
          </p:cNvPicPr>
          <p:nvPr/>
        </p:nvPicPr>
        <p:blipFill>
          <a:blip r:embed="rId2"/>
          <a:stretch>
            <a:fillRect/>
          </a:stretch>
        </p:blipFill>
        <p:spPr>
          <a:xfrm>
            <a:off x="0" y="0"/>
            <a:ext cx="12192000" cy="6858000"/>
          </a:xfrm>
          <a:prstGeom prst="rect">
            <a:avLst/>
          </a:prstGeom>
        </p:spPr>
      </p:pic>
      <p:graphicFrame>
        <p:nvGraphicFramePr>
          <p:cNvPr id="16" name="Diagrama 15">
            <a:extLst>
              <a:ext uri="{FF2B5EF4-FFF2-40B4-BE49-F238E27FC236}">
                <a16:creationId xmlns:a16="http://schemas.microsoft.com/office/drawing/2014/main" id="{6CE2BA23-1531-A65D-5645-4B87BC4BA538}"/>
              </a:ext>
            </a:extLst>
          </p:cNvPr>
          <p:cNvGraphicFramePr/>
          <p:nvPr>
            <p:extLst>
              <p:ext uri="{D42A27DB-BD31-4B8C-83A1-F6EECF244321}">
                <p14:modId xmlns:p14="http://schemas.microsoft.com/office/powerpoint/2010/main" val="3108648938"/>
              </p:ext>
            </p:extLst>
          </p:nvPr>
        </p:nvGraphicFramePr>
        <p:xfrm>
          <a:off x="1563870" y="1600200"/>
          <a:ext cx="5740822" cy="4251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Diagrama 20">
            <a:extLst>
              <a:ext uri="{FF2B5EF4-FFF2-40B4-BE49-F238E27FC236}">
                <a16:creationId xmlns:a16="http://schemas.microsoft.com/office/drawing/2014/main" id="{70299618-B600-78E7-BEA1-33B69779E5AB}"/>
              </a:ext>
            </a:extLst>
          </p:cNvPr>
          <p:cNvGraphicFramePr/>
          <p:nvPr>
            <p:extLst>
              <p:ext uri="{D42A27DB-BD31-4B8C-83A1-F6EECF244321}">
                <p14:modId xmlns:p14="http://schemas.microsoft.com/office/powerpoint/2010/main" val="1870056485"/>
              </p:ext>
            </p:extLst>
          </p:nvPr>
        </p:nvGraphicFramePr>
        <p:xfrm>
          <a:off x="7025190" y="1762953"/>
          <a:ext cx="4632958" cy="408920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CuadroTexto 2">
            <a:extLst>
              <a:ext uri="{FF2B5EF4-FFF2-40B4-BE49-F238E27FC236}">
                <a16:creationId xmlns:a16="http://schemas.microsoft.com/office/drawing/2014/main" id="{D4559D5C-7657-9313-D5AB-5B9FFA06B874}"/>
              </a:ext>
            </a:extLst>
          </p:cNvPr>
          <p:cNvSpPr txBox="1"/>
          <p:nvPr/>
        </p:nvSpPr>
        <p:spPr>
          <a:xfrm>
            <a:off x="3519767" y="713452"/>
            <a:ext cx="6098240" cy="584775"/>
          </a:xfrm>
          <a:prstGeom prst="rect">
            <a:avLst/>
          </a:prstGeom>
          <a:noFill/>
        </p:spPr>
        <p:txBody>
          <a:bodyPr wrap="square">
            <a:spAutoFit/>
          </a:bodyPr>
          <a:lstStyle/>
          <a:p>
            <a:r>
              <a:rPr lang="es-EC" sz="32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Conclusiones y recomendaciones </a:t>
            </a:r>
          </a:p>
        </p:txBody>
      </p:sp>
    </p:spTree>
    <p:extLst>
      <p:ext uri="{BB962C8B-B14F-4D97-AF65-F5344CB8AC3E}">
        <p14:creationId xmlns:p14="http://schemas.microsoft.com/office/powerpoint/2010/main" val="713733198"/>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F5EB1C7-5CDF-4448-AC70-3ED0F7EBF2BC}"/>
              </a:ext>
            </a:extLst>
          </p:cNvPr>
          <p:cNvPicPr>
            <a:picLocks noChangeAspect="1"/>
          </p:cNvPicPr>
          <p:nvPr/>
        </p:nvPicPr>
        <p:blipFill>
          <a:blip r:embed="rId3"/>
          <a:stretch>
            <a:fillRect/>
          </a:stretch>
        </p:blipFill>
        <p:spPr>
          <a:xfrm>
            <a:off x="-563671" y="-125260"/>
            <a:ext cx="12192000" cy="6858000"/>
          </a:xfrm>
          <a:prstGeom prst="rect">
            <a:avLst/>
          </a:prstGeom>
        </p:spPr>
      </p:pic>
      <p:sp>
        <p:nvSpPr>
          <p:cNvPr id="2" name="Título 1">
            <a:extLst>
              <a:ext uri="{FF2B5EF4-FFF2-40B4-BE49-F238E27FC236}">
                <a16:creationId xmlns:a16="http://schemas.microsoft.com/office/drawing/2014/main" id="{3D30D32A-359B-41BB-9746-2CF3A21EEFFC}"/>
              </a:ext>
            </a:extLst>
          </p:cNvPr>
          <p:cNvSpPr>
            <a:spLocks noGrp="1"/>
          </p:cNvSpPr>
          <p:nvPr>
            <p:ph type="ctrTitle"/>
          </p:nvPr>
        </p:nvSpPr>
        <p:spPr>
          <a:xfrm>
            <a:off x="1457739" y="5420139"/>
            <a:ext cx="9250016" cy="549938"/>
          </a:xfrm>
        </p:spPr>
        <p:txBody>
          <a:bodyPr rtlCol="0">
            <a:noAutofit/>
          </a:bodyPr>
          <a:lstStyle/>
          <a:p>
            <a:pPr algn="ctr" rtl="0"/>
            <a:r>
              <a:rPr lang="es-ES" sz="3200" dirty="0">
                <a:solidFill>
                  <a:srgbClr val="002060"/>
                </a:solidFill>
              </a:rPr>
              <a:t>Carrera Tecnologías de la Información</a:t>
            </a:r>
          </a:p>
        </p:txBody>
      </p:sp>
      <p:sp>
        <p:nvSpPr>
          <p:cNvPr id="10" name="Título 3">
            <a:extLst>
              <a:ext uri="{FF2B5EF4-FFF2-40B4-BE49-F238E27FC236}">
                <a16:creationId xmlns:a16="http://schemas.microsoft.com/office/drawing/2014/main" id="{89BE1565-7B42-487E-BCFA-6117D1FB4188}"/>
              </a:ext>
            </a:extLst>
          </p:cNvPr>
          <p:cNvSpPr txBox="1">
            <a:spLocks/>
          </p:cNvSpPr>
          <p:nvPr/>
        </p:nvSpPr>
        <p:spPr>
          <a:xfrm>
            <a:off x="1081187" y="2128019"/>
            <a:ext cx="9528359" cy="975368"/>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ctr">
              <a:lnSpc>
                <a:spcPct val="100000"/>
              </a:lnSpc>
              <a:spcAft>
                <a:spcPts val="800"/>
              </a:spcAft>
              <a:tabLst>
                <a:tab pos="2207895" algn="l"/>
                <a:tab pos="2879725" algn="ctr"/>
              </a:tabLst>
            </a:pPr>
            <a:r>
              <a:rPr lang="es-EC" sz="2000" dirty="0">
                <a:effectLst/>
                <a:latin typeface="Times New Roman" panose="02020603050405020304" pitchFamily="18" charset="0"/>
                <a:ea typeface="Calibri" panose="020F0502020204030204" pitchFamily="34" charset="0"/>
                <a:cs typeface="Times New Roman" panose="02020603050405020304" pitchFamily="18" charset="0"/>
              </a:rPr>
              <a:t>IMPLEMENTACIÓN DE UNA RED COMUNICACIÓN DE AREA LOCAL PARA MEJORAR LA CALIDAD DE SERVICIO EN LA SALA DE PROFESORES #1 DE LA CARRERA DE TECNOLOGÍAS DE LA INFORMACIÓN DE LA UNIVERSIDAD ESTATAL DEL SUR DE MANABI.</a:t>
            </a:r>
            <a:endParaRPr lang="es-MX"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Rectangle 5">
            <a:extLst>
              <a:ext uri="{FF2B5EF4-FFF2-40B4-BE49-F238E27FC236}">
                <a16:creationId xmlns:a16="http://schemas.microsoft.com/office/drawing/2014/main" id="{E4B38CAF-043A-43CE-8EB4-D5C90F1EC8AB}"/>
              </a:ext>
            </a:extLst>
          </p:cNvPr>
          <p:cNvSpPr/>
          <p:nvPr/>
        </p:nvSpPr>
        <p:spPr>
          <a:xfrm>
            <a:off x="3559322" y="1536707"/>
            <a:ext cx="4572085" cy="369332"/>
          </a:xfrm>
          <a:prstGeom prst="rect">
            <a:avLst/>
          </a:prstGeom>
        </p:spPr>
        <p:txBody>
          <a:bodyPr wrap="none">
            <a:spAutoFit/>
          </a:bodyPr>
          <a:lstStyle/>
          <a:p>
            <a:pPr algn="ctr" defTabSz="1036290">
              <a:lnSpc>
                <a:spcPct val="90000"/>
              </a:lnSpc>
              <a:spcBef>
                <a:spcPts val="1133"/>
              </a:spcBef>
            </a:pPr>
            <a:r>
              <a:rPr lang="es-CO" sz="2000" dirty="0">
                <a:solidFill>
                  <a:schemeClr val="tx1">
                    <a:lumMod val="65000"/>
                    <a:lumOff val="35000"/>
                  </a:schemeClr>
                </a:solidFill>
                <a:latin typeface="Times New Roman" panose="02020603050405020304" pitchFamily="18" charset="0"/>
                <a:cs typeface="Times New Roman" panose="02020603050405020304" pitchFamily="18" charset="0"/>
              </a:rPr>
              <a:t>Sustentación de Proyecto de investigación </a:t>
            </a:r>
          </a:p>
        </p:txBody>
      </p:sp>
      <p:sp>
        <p:nvSpPr>
          <p:cNvPr id="15" name="CuadroTexto 14">
            <a:extLst>
              <a:ext uri="{FF2B5EF4-FFF2-40B4-BE49-F238E27FC236}">
                <a16:creationId xmlns:a16="http://schemas.microsoft.com/office/drawing/2014/main" id="{80F32A9A-BD67-41DA-91C9-3260F7C403AE}"/>
              </a:ext>
            </a:extLst>
          </p:cNvPr>
          <p:cNvSpPr txBox="1"/>
          <p:nvPr/>
        </p:nvSpPr>
        <p:spPr>
          <a:xfrm>
            <a:off x="7636926" y="6044706"/>
            <a:ext cx="2961175" cy="369332"/>
          </a:xfrm>
          <a:prstGeom prst="rect">
            <a:avLst/>
          </a:prstGeom>
          <a:noFill/>
        </p:spPr>
        <p:txBody>
          <a:bodyPr wrap="square" rtlCol="0">
            <a:spAutoFit/>
          </a:bodyPr>
          <a:lstStyle/>
          <a:p>
            <a:pPr algn="ctr"/>
            <a:r>
              <a:rPr lang="es-CO" i="1" dirty="0">
                <a:latin typeface="Times New Roman" panose="02020603050405020304" pitchFamily="18" charset="0"/>
                <a:cs typeface="Times New Roman" panose="02020603050405020304" pitchFamily="18" charset="0"/>
              </a:rPr>
              <a:t>Jipijapa, Agosto del 2025.</a:t>
            </a:r>
          </a:p>
        </p:txBody>
      </p:sp>
      <p:sp>
        <p:nvSpPr>
          <p:cNvPr id="8" name="Rectangle 7">
            <a:extLst>
              <a:ext uri="{FF2B5EF4-FFF2-40B4-BE49-F238E27FC236}">
                <a16:creationId xmlns:a16="http://schemas.microsoft.com/office/drawing/2014/main" id="{8EC6C3ED-AA55-4613-9529-5371568FA1C7}"/>
              </a:ext>
            </a:extLst>
          </p:cNvPr>
          <p:cNvSpPr/>
          <p:nvPr/>
        </p:nvSpPr>
        <p:spPr>
          <a:xfrm>
            <a:off x="4419043" y="851987"/>
            <a:ext cx="2226572" cy="769441"/>
          </a:xfrm>
          <a:prstGeom prst="rect">
            <a:avLst/>
          </a:prstGeom>
        </p:spPr>
        <p:txBody>
          <a:bodyPr wrap="none">
            <a:spAutoFit/>
          </a:bodyPr>
          <a:lstStyle/>
          <a:p>
            <a:r>
              <a:rPr lang="es-CO" sz="4400" dirty="0">
                <a:solidFill>
                  <a:srgbClr val="C00000"/>
                </a:solidFill>
              </a:rPr>
              <a:t>¡Gracias!</a:t>
            </a:r>
          </a:p>
        </p:txBody>
      </p:sp>
      <p:sp>
        <p:nvSpPr>
          <p:cNvPr id="3" name="Subtítulo 4">
            <a:extLst>
              <a:ext uri="{FF2B5EF4-FFF2-40B4-BE49-F238E27FC236}">
                <a16:creationId xmlns:a16="http://schemas.microsoft.com/office/drawing/2014/main" id="{81F12E77-9260-34D3-ECCC-AEBEE45072CD}"/>
              </a:ext>
            </a:extLst>
          </p:cNvPr>
          <p:cNvSpPr txBox="1">
            <a:spLocks/>
          </p:cNvSpPr>
          <p:nvPr/>
        </p:nvSpPr>
        <p:spPr>
          <a:xfrm>
            <a:off x="2738169" y="3269183"/>
            <a:ext cx="6214393" cy="1985159"/>
          </a:xfrm>
          <a:prstGeom prst="rect">
            <a:avLst/>
          </a:prstGeom>
        </p:spPr>
        <p:txBody>
          <a:bodyPr vert="horz" wrap="square" lIns="91440" tIns="45720" rIns="91440" bIns="45720" rtlCol="0" anchor="ctr">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pPr>
            <a:r>
              <a:rPr lang="es-CO" b="1" i="1" dirty="0">
                <a:latin typeface="Times New Roman" panose="02020603050405020304" pitchFamily="18" charset="0"/>
                <a:cs typeface="Times New Roman" panose="02020603050405020304" pitchFamily="18" charset="0"/>
              </a:rPr>
              <a:t>AUTOR</a:t>
            </a:r>
            <a:r>
              <a:rPr lang="es-CO" sz="1200" dirty="0"/>
              <a:t> </a:t>
            </a:r>
          </a:p>
          <a:p>
            <a:pPr algn="ctr">
              <a:lnSpc>
                <a:spcPct val="100000"/>
              </a:lnSpc>
              <a:spcAft>
                <a:spcPts val="800"/>
              </a:spcAft>
              <a:tabLst>
                <a:tab pos="2879725" algn="ctr"/>
              </a:tabLst>
            </a:pPr>
            <a:r>
              <a:rPr lang="es-EC" sz="2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ADRIAN ALEXANDER CARDENAS CHOEZ</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pPr>
            <a:endParaRPr lang="es-ES" sz="2000" dirty="0">
              <a:latin typeface="Times New Roman" panose="02020603050405020304" pitchFamily="18" charset="0"/>
              <a:cs typeface="Times New Roman" panose="02020603050405020304" pitchFamily="18" charset="0"/>
            </a:endParaRPr>
          </a:p>
          <a:p>
            <a:pPr>
              <a:lnSpc>
                <a:spcPct val="100000"/>
              </a:lnSpc>
              <a:spcBef>
                <a:spcPts val="0"/>
              </a:spcBef>
            </a:pPr>
            <a:r>
              <a:rPr lang="es-ES" sz="2000" dirty="0">
                <a:latin typeface="Times New Roman" panose="02020603050405020304" pitchFamily="18" charset="0"/>
                <a:cs typeface="Times New Roman" panose="02020603050405020304" pitchFamily="18" charset="0"/>
              </a:rPr>
              <a:t>TUTOR</a:t>
            </a:r>
          </a:p>
          <a:p>
            <a:pPr>
              <a:lnSpc>
                <a:spcPct val="100000"/>
              </a:lnSpc>
              <a:spcBef>
                <a:spcPts val="0"/>
              </a:spcBef>
            </a:pPr>
            <a:r>
              <a:rPr lang="es-EC" sz="2000" dirty="0">
                <a:effectLst/>
                <a:latin typeface="Times New Roman" panose="02020603050405020304" pitchFamily="18" charset="0"/>
                <a:ea typeface="Calibri" panose="020F0502020204030204" pitchFamily="34" charset="0"/>
                <a:cs typeface="Times New Roman" panose="02020603050405020304" pitchFamily="18" charset="0"/>
              </a:rPr>
              <a:t>ING. CRISTHIAN JOSÉ ÁLAVA MERO, MG</a:t>
            </a:r>
            <a:r>
              <a:rPr lang="es-ES" dirty="0">
                <a:latin typeface="Times New Roman" panose="02020603050405020304" pitchFamily="18" charset="0"/>
                <a:cs typeface="Times New Roman" panose="02020603050405020304" pitchFamily="18" charset="0"/>
              </a:rPr>
              <a:t>.</a:t>
            </a:r>
            <a:endParaRPr lang="es-CO"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7773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n 12">
            <a:extLst>
              <a:ext uri="{FF2B5EF4-FFF2-40B4-BE49-F238E27FC236}">
                <a16:creationId xmlns:a16="http://schemas.microsoft.com/office/drawing/2014/main" id="{59DBB896-7D9D-46B3-842A-CB617BAB8E06}"/>
              </a:ext>
            </a:extLst>
          </p:cNvPr>
          <p:cNvPicPr>
            <a:picLocks noChangeAspect="1"/>
          </p:cNvPicPr>
          <p:nvPr/>
        </p:nvPicPr>
        <p:blipFill>
          <a:blip r:embed="rId3"/>
          <a:stretch>
            <a:fillRect/>
          </a:stretch>
        </p:blipFill>
        <p:spPr>
          <a:xfrm>
            <a:off x="10758" y="-1964"/>
            <a:ext cx="12192000" cy="6858000"/>
          </a:xfrm>
          <a:prstGeom prst="rect">
            <a:avLst/>
          </a:prstGeom>
        </p:spPr>
      </p:pic>
      <p:graphicFrame>
        <p:nvGraphicFramePr>
          <p:cNvPr id="6" name="Diagrama 5">
            <a:extLst>
              <a:ext uri="{FF2B5EF4-FFF2-40B4-BE49-F238E27FC236}">
                <a16:creationId xmlns:a16="http://schemas.microsoft.com/office/drawing/2014/main" id="{71F5FF69-08DA-88ED-957E-B7F5FE6B4156}"/>
              </a:ext>
            </a:extLst>
          </p:cNvPr>
          <p:cNvGraphicFramePr/>
          <p:nvPr>
            <p:extLst>
              <p:ext uri="{D42A27DB-BD31-4B8C-83A1-F6EECF244321}">
                <p14:modId xmlns:p14="http://schemas.microsoft.com/office/powerpoint/2010/main" val="235426701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338816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5E5539-0AAC-F10D-2030-F8CBAE73877C}"/>
              </a:ext>
            </a:extLst>
          </p:cNvPr>
          <p:cNvSpPr>
            <a:spLocks noGrp="1"/>
          </p:cNvSpPr>
          <p:nvPr>
            <p:ph type="title"/>
          </p:nvPr>
        </p:nvSpPr>
        <p:spPr/>
        <p:txBody>
          <a:bodyPr/>
          <a:lstStyle/>
          <a:p>
            <a:endParaRPr lang="es-EC"/>
          </a:p>
        </p:txBody>
      </p:sp>
      <p:sp>
        <p:nvSpPr>
          <p:cNvPr id="3" name="Marcador de contenido 2">
            <a:extLst>
              <a:ext uri="{FF2B5EF4-FFF2-40B4-BE49-F238E27FC236}">
                <a16:creationId xmlns:a16="http://schemas.microsoft.com/office/drawing/2014/main" id="{C2851F31-69A1-F576-37EF-32C820F58162}"/>
              </a:ext>
            </a:extLst>
          </p:cNvPr>
          <p:cNvSpPr>
            <a:spLocks noGrp="1"/>
          </p:cNvSpPr>
          <p:nvPr>
            <p:ph idx="1"/>
          </p:nvPr>
        </p:nvSpPr>
        <p:spPr/>
        <p:txBody>
          <a:bodyPr/>
          <a:lstStyle/>
          <a:p>
            <a:endParaRPr lang="es-EC"/>
          </a:p>
        </p:txBody>
      </p:sp>
      <p:pic>
        <p:nvPicPr>
          <p:cNvPr id="4" name="Imagen 3">
            <a:extLst>
              <a:ext uri="{FF2B5EF4-FFF2-40B4-BE49-F238E27FC236}">
                <a16:creationId xmlns:a16="http://schemas.microsoft.com/office/drawing/2014/main" id="{13934130-B24C-B1D4-E0AC-1BF1D503815F}"/>
              </a:ext>
            </a:extLst>
          </p:cNvPr>
          <p:cNvPicPr>
            <a:picLocks noChangeAspect="1"/>
          </p:cNvPicPr>
          <p:nvPr/>
        </p:nvPicPr>
        <p:blipFill>
          <a:blip r:embed="rId2"/>
          <a:stretch>
            <a:fillRect/>
          </a:stretch>
        </p:blipFill>
        <p:spPr>
          <a:xfrm>
            <a:off x="0" y="-1964"/>
            <a:ext cx="12192000" cy="6858000"/>
          </a:xfrm>
          <a:prstGeom prst="rect">
            <a:avLst/>
          </a:prstGeom>
        </p:spPr>
      </p:pic>
      <p:pic>
        <p:nvPicPr>
          <p:cNvPr id="5" name="Imagen 4">
            <a:extLst>
              <a:ext uri="{FF2B5EF4-FFF2-40B4-BE49-F238E27FC236}">
                <a16:creationId xmlns:a16="http://schemas.microsoft.com/office/drawing/2014/main" id="{D7B5F24C-D46C-4666-96DA-01DBABA773A7}"/>
              </a:ext>
            </a:extLst>
          </p:cNvPr>
          <p:cNvPicPr>
            <a:picLocks noChangeAspect="1"/>
          </p:cNvPicPr>
          <p:nvPr/>
        </p:nvPicPr>
        <p:blipFill>
          <a:blip r:embed="rId2"/>
          <a:stretch>
            <a:fillRect/>
          </a:stretch>
        </p:blipFill>
        <p:spPr>
          <a:xfrm>
            <a:off x="0" y="-12474"/>
            <a:ext cx="12192000" cy="6858000"/>
          </a:xfrm>
          <a:prstGeom prst="rect">
            <a:avLst/>
          </a:prstGeom>
        </p:spPr>
      </p:pic>
      <p:graphicFrame>
        <p:nvGraphicFramePr>
          <p:cNvPr id="7" name="Diagrama 6">
            <a:extLst>
              <a:ext uri="{FF2B5EF4-FFF2-40B4-BE49-F238E27FC236}">
                <a16:creationId xmlns:a16="http://schemas.microsoft.com/office/drawing/2014/main" id="{8A73F4C4-E525-F330-EDDD-083ED42E47D9}"/>
              </a:ext>
            </a:extLst>
          </p:cNvPr>
          <p:cNvGraphicFramePr/>
          <p:nvPr>
            <p:extLst>
              <p:ext uri="{D42A27DB-BD31-4B8C-83A1-F6EECF244321}">
                <p14:modId xmlns:p14="http://schemas.microsoft.com/office/powerpoint/2010/main" val="2714177786"/>
              </p:ext>
            </p:extLst>
          </p:nvPr>
        </p:nvGraphicFramePr>
        <p:xfrm>
          <a:off x="1771246" y="1328877"/>
          <a:ext cx="9461531" cy="4758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uadroTexto 7">
            <a:extLst>
              <a:ext uri="{FF2B5EF4-FFF2-40B4-BE49-F238E27FC236}">
                <a16:creationId xmlns:a16="http://schemas.microsoft.com/office/drawing/2014/main" id="{FA0ED687-B220-5379-18C7-541B774DB964}"/>
              </a:ext>
            </a:extLst>
          </p:cNvPr>
          <p:cNvSpPr txBox="1"/>
          <p:nvPr/>
        </p:nvSpPr>
        <p:spPr>
          <a:xfrm>
            <a:off x="3136527" y="1027906"/>
            <a:ext cx="6192370" cy="1077218"/>
          </a:xfrm>
          <a:prstGeom prst="rect">
            <a:avLst/>
          </a:prstGeom>
          <a:noFill/>
        </p:spPr>
        <p:txBody>
          <a:bodyPr wrap="square">
            <a:spAutoFit/>
          </a:bodyPr>
          <a:lstStyle/>
          <a:p>
            <a:pPr algn="ctr"/>
            <a:r>
              <a:rPr lang="es-E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PLANTEAMIENTO DEL PROBLEMA</a:t>
            </a:r>
          </a:p>
        </p:txBody>
      </p:sp>
    </p:spTree>
    <p:extLst>
      <p:ext uri="{BB962C8B-B14F-4D97-AF65-F5344CB8AC3E}">
        <p14:creationId xmlns:p14="http://schemas.microsoft.com/office/powerpoint/2010/main" val="3856216731"/>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0"/>
            <a:ext cx="12192000" cy="6858000"/>
          </a:xfrm>
          <a:prstGeom prst="rect">
            <a:avLst/>
          </a:prstGeom>
        </p:spPr>
      </p:pic>
      <p:sp>
        <p:nvSpPr>
          <p:cNvPr id="5" name="CuadroTexto 4">
            <a:extLst>
              <a:ext uri="{FF2B5EF4-FFF2-40B4-BE49-F238E27FC236}">
                <a16:creationId xmlns:a16="http://schemas.microsoft.com/office/drawing/2014/main" id="{C17E4875-FA0A-6A8C-267A-64EB219039D2}"/>
              </a:ext>
            </a:extLst>
          </p:cNvPr>
          <p:cNvSpPr txBox="1"/>
          <p:nvPr/>
        </p:nvSpPr>
        <p:spPr>
          <a:xfrm>
            <a:off x="1653989" y="2193632"/>
            <a:ext cx="9480175" cy="1675267"/>
          </a:xfrm>
          <a:prstGeom prst="rect">
            <a:avLst/>
          </a:prstGeom>
          <a:noFill/>
        </p:spPr>
        <p:txBody>
          <a:bodyPr wrap="square">
            <a:spAutoFit/>
          </a:bodyPr>
          <a:lstStyle/>
          <a:p>
            <a:pPr indent="457200" algn="just">
              <a:lnSpc>
                <a:spcPct val="200000"/>
              </a:lnSpc>
              <a:spcAft>
                <a:spcPts val="800"/>
              </a:spcAft>
            </a:pP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¿Cómo resolver las deficiencias de velocidad, estabilidad y cobertura de la red inalámbrica en la sala de profesores #1 de la carrera de Tecnología de la Información mediante la implementación de una red LAN estructurada?</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uadroTexto 2">
            <a:extLst>
              <a:ext uri="{FF2B5EF4-FFF2-40B4-BE49-F238E27FC236}">
                <a16:creationId xmlns:a16="http://schemas.microsoft.com/office/drawing/2014/main" id="{270873D1-2AF1-652A-18F8-ED49A677F9D0}"/>
              </a:ext>
            </a:extLst>
          </p:cNvPr>
          <p:cNvSpPr txBox="1"/>
          <p:nvPr/>
        </p:nvSpPr>
        <p:spPr>
          <a:xfrm>
            <a:off x="3195491" y="1274339"/>
            <a:ext cx="6192370" cy="1077218"/>
          </a:xfrm>
          <a:prstGeom prst="rect">
            <a:avLst/>
          </a:prstGeom>
          <a:noFill/>
        </p:spPr>
        <p:txBody>
          <a:bodyPr wrap="square">
            <a:spAutoFit/>
          </a:bodyPr>
          <a:lstStyle/>
          <a:p>
            <a:pPr algn="ctr"/>
            <a:r>
              <a:rPr lang="es-MX"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FORMULACIÓN DEL PROBLEMA</a:t>
            </a:r>
            <a:endParaRPr lang="en-US" sz="32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0189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56449"/>
            <a:ext cx="12192000" cy="6858000"/>
          </a:xfrm>
          <a:prstGeom prst="rect">
            <a:avLst/>
          </a:prstGeom>
        </p:spPr>
      </p:pic>
      <p:graphicFrame>
        <p:nvGraphicFramePr>
          <p:cNvPr id="5" name="Diagrama 4">
            <a:extLst>
              <a:ext uri="{FF2B5EF4-FFF2-40B4-BE49-F238E27FC236}">
                <a16:creationId xmlns:a16="http://schemas.microsoft.com/office/drawing/2014/main" id="{B741C7AE-60A3-2D80-8ECD-3535BE3925EB}"/>
              </a:ext>
            </a:extLst>
          </p:cNvPr>
          <p:cNvGraphicFramePr/>
          <p:nvPr>
            <p:extLst>
              <p:ext uri="{D42A27DB-BD31-4B8C-83A1-F6EECF244321}">
                <p14:modId xmlns:p14="http://schemas.microsoft.com/office/powerpoint/2010/main" val="2181162527"/>
              </p:ext>
            </p:extLst>
          </p:nvPr>
        </p:nvGraphicFramePr>
        <p:xfrm>
          <a:off x="1228723" y="2926359"/>
          <a:ext cx="10147489" cy="23507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a:extLst>
              <a:ext uri="{FF2B5EF4-FFF2-40B4-BE49-F238E27FC236}">
                <a16:creationId xmlns:a16="http://schemas.microsoft.com/office/drawing/2014/main" id="{5F7C80B5-AB4D-4F6E-634E-E38D73E5B7B8}"/>
              </a:ext>
            </a:extLst>
          </p:cNvPr>
          <p:cNvSpPr txBox="1"/>
          <p:nvPr/>
        </p:nvSpPr>
        <p:spPr>
          <a:xfrm>
            <a:off x="1943100" y="1434955"/>
            <a:ext cx="9672638" cy="1294393"/>
          </a:xfrm>
          <a:prstGeom prst="rect">
            <a:avLst/>
          </a:prstGeom>
          <a:noFill/>
        </p:spPr>
        <p:txBody>
          <a:bodyPr wrap="square">
            <a:spAutoFit/>
          </a:bodyPr>
          <a:lstStyle/>
          <a:p>
            <a:pPr indent="457200" algn="just">
              <a:lnSpc>
                <a:spcPct val="150000"/>
              </a:lnSpc>
              <a:spcAft>
                <a:spcPts val="800"/>
              </a:spcAft>
            </a:pPr>
            <a:r>
              <a:rPr lang="es-EC" sz="1800" dirty="0">
                <a:effectLst/>
                <a:latin typeface="Times New Roman" panose="02020603050405020304" pitchFamily="18" charset="0"/>
                <a:ea typeface="Calibri" panose="020F0502020204030204" pitchFamily="34" charset="0"/>
                <a:cs typeface="Times New Roman" panose="02020603050405020304" pitchFamily="18" charset="0"/>
              </a:rPr>
              <a:t>Implementar una red de área local para ofrecer un servicio de alta calidad priorizando el tráfico de datos dentro de la red en la sala de profesores #1 de la carrera de tecnologías de la información de la Universidad Estatal Del Sur De Manabí.</a:t>
            </a:r>
            <a:endParaRPr lang="es-MX"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CuadroTexto 5">
            <a:extLst>
              <a:ext uri="{FF2B5EF4-FFF2-40B4-BE49-F238E27FC236}">
                <a16:creationId xmlns:a16="http://schemas.microsoft.com/office/drawing/2014/main" id="{E0D01B28-8083-1EDA-0E45-EC5790860DD3}"/>
              </a:ext>
            </a:extLst>
          </p:cNvPr>
          <p:cNvSpPr txBox="1"/>
          <p:nvPr/>
        </p:nvSpPr>
        <p:spPr>
          <a:xfrm>
            <a:off x="2587298" y="850180"/>
            <a:ext cx="6098240" cy="584775"/>
          </a:xfrm>
          <a:prstGeom prst="rect">
            <a:avLst/>
          </a:prstGeom>
          <a:noFill/>
        </p:spPr>
        <p:txBody>
          <a:bodyPr wrap="square">
            <a:spAutoFit/>
          </a:bodyPr>
          <a:lstStyle/>
          <a:p>
            <a:pPr algn="ctr">
              <a:spcBef>
                <a:spcPts val="1200"/>
              </a:spcBef>
            </a:pPr>
            <a:r>
              <a:rPr lang="es-EC" sz="32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 </a:t>
            </a:r>
            <a:r>
              <a:rPr lang="es-ES" sz="3200" kern="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OBJETIVO GENERAL </a:t>
            </a:r>
          </a:p>
        </p:txBody>
      </p:sp>
    </p:spTree>
    <p:extLst>
      <p:ext uri="{BB962C8B-B14F-4D97-AF65-F5344CB8AC3E}">
        <p14:creationId xmlns:p14="http://schemas.microsoft.com/office/powerpoint/2010/main" val="3431469742"/>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256AE5F-F4E6-4926-AA94-B30B7C7047F4}"/>
              </a:ext>
            </a:extLst>
          </p:cNvPr>
          <p:cNvSpPr>
            <a:spLocks noGrp="1"/>
          </p:cNvSpPr>
          <p:nvPr>
            <p:ph type="title"/>
          </p:nvPr>
        </p:nvSpPr>
        <p:spPr>
          <a:xfrm>
            <a:off x="2167248" y="853603"/>
            <a:ext cx="4339570" cy="782425"/>
          </a:xfrm>
        </p:spPr>
        <p:txBody>
          <a:bodyPr/>
          <a:lstStyle/>
          <a:p>
            <a:r>
              <a:rPr lang="es-CO" dirty="0">
                <a:solidFill>
                  <a:srgbClr val="FF0000"/>
                </a:solidFill>
              </a:rPr>
              <a:t> </a:t>
            </a:r>
          </a:p>
        </p:txBody>
      </p:sp>
      <p:pic>
        <p:nvPicPr>
          <p:cNvPr id="8" name="Imagen 7">
            <a:extLst>
              <a:ext uri="{FF2B5EF4-FFF2-40B4-BE49-F238E27FC236}">
                <a16:creationId xmlns:a16="http://schemas.microsoft.com/office/drawing/2014/main" id="{59DBB896-7D9D-46B3-842A-CB617BAB8E06}"/>
              </a:ext>
            </a:extLst>
          </p:cNvPr>
          <p:cNvPicPr>
            <a:picLocks noChangeAspect="1"/>
          </p:cNvPicPr>
          <p:nvPr/>
        </p:nvPicPr>
        <p:blipFill>
          <a:blip r:embed="rId2"/>
          <a:stretch>
            <a:fillRect/>
          </a:stretch>
        </p:blipFill>
        <p:spPr>
          <a:xfrm>
            <a:off x="0" y="-1964"/>
            <a:ext cx="12192000" cy="6858000"/>
          </a:xfrm>
          <a:prstGeom prst="rect">
            <a:avLst/>
          </a:prstGeom>
        </p:spPr>
      </p:pic>
      <p:graphicFrame>
        <p:nvGraphicFramePr>
          <p:cNvPr id="10" name="Diagrama 9">
            <a:extLst>
              <a:ext uri="{FF2B5EF4-FFF2-40B4-BE49-F238E27FC236}">
                <a16:creationId xmlns:a16="http://schemas.microsoft.com/office/drawing/2014/main" id="{4F7F45C6-8741-B1FF-366C-7D9D388B4257}"/>
              </a:ext>
            </a:extLst>
          </p:cNvPr>
          <p:cNvGraphicFramePr/>
          <p:nvPr>
            <p:extLst>
              <p:ext uri="{D42A27DB-BD31-4B8C-83A1-F6EECF244321}">
                <p14:modId xmlns:p14="http://schemas.microsoft.com/office/powerpoint/2010/main" val="641887712"/>
              </p:ext>
            </p:extLst>
          </p:nvPr>
        </p:nvGraphicFramePr>
        <p:xfrm>
          <a:off x="2167248" y="2318377"/>
          <a:ext cx="3287329" cy="3011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CuadroTexto 18">
            <a:extLst>
              <a:ext uri="{FF2B5EF4-FFF2-40B4-BE49-F238E27FC236}">
                <a16:creationId xmlns:a16="http://schemas.microsoft.com/office/drawing/2014/main" id="{660048E5-B44F-F731-F02F-67B327822F60}"/>
              </a:ext>
            </a:extLst>
          </p:cNvPr>
          <p:cNvSpPr txBox="1"/>
          <p:nvPr/>
        </p:nvSpPr>
        <p:spPr>
          <a:xfrm>
            <a:off x="2034741" y="609991"/>
            <a:ext cx="3837914" cy="523220"/>
          </a:xfrm>
          <a:prstGeom prst="rect">
            <a:avLst/>
          </a:prstGeom>
          <a:noFill/>
        </p:spPr>
        <p:txBody>
          <a:bodyPr wrap="square">
            <a:spAutoFit/>
          </a:bodyPr>
          <a:lstStyle/>
          <a:p>
            <a:pPr algn="ctr"/>
            <a:r>
              <a:rPr lang="pt-BR" sz="2800" dirty="0">
                <a:solidFill>
                  <a:schemeClr val="bg1"/>
                </a:solidFill>
                <a:latin typeface="Forte" panose="03060902040502070203" pitchFamily="66" charset="0"/>
              </a:rPr>
              <a:t>Hipótesis</a:t>
            </a:r>
            <a:endParaRPr lang="es-EC" sz="2800" dirty="0"/>
          </a:p>
        </p:txBody>
      </p:sp>
      <p:sp>
        <p:nvSpPr>
          <p:cNvPr id="21" name="CuadroTexto 20">
            <a:extLst>
              <a:ext uri="{FF2B5EF4-FFF2-40B4-BE49-F238E27FC236}">
                <a16:creationId xmlns:a16="http://schemas.microsoft.com/office/drawing/2014/main" id="{660048E5-B44F-F731-F02F-67B327822F60}"/>
              </a:ext>
            </a:extLst>
          </p:cNvPr>
          <p:cNvSpPr txBox="1"/>
          <p:nvPr/>
        </p:nvSpPr>
        <p:spPr>
          <a:xfrm>
            <a:off x="7878137" y="668626"/>
            <a:ext cx="3731828" cy="523220"/>
          </a:xfrm>
          <a:prstGeom prst="rect">
            <a:avLst/>
          </a:prstGeom>
          <a:noFill/>
        </p:spPr>
        <p:txBody>
          <a:bodyPr wrap="square">
            <a:spAutoFit/>
          </a:bodyPr>
          <a:lstStyle/>
          <a:p>
            <a:r>
              <a:rPr lang="pt-BR" sz="2800" dirty="0">
                <a:solidFill>
                  <a:schemeClr val="bg1"/>
                </a:solidFill>
                <a:latin typeface="Forte" panose="03060902040502070203" pitchFamily="66" charset="0"/>
              </a:rPr>
              <a:t>Justificación</a:t>
            </a:r>
            <a:endParaRPr lang="es-EC" sz="2800" dirty="0"/>
          </a:p>
        </p:txBody>
      </p:sp>
      <p:graphicFrame>
        <p:nvGraphicFramePr>
          <p:cNvPr id="2" name="Diagrama 1">
            <a:extLst>
              <a:ext uri="{FF2B5EF4-FFF2-40B4-BE49-F238E27FC236}">
                <a16:creationId xmlns:a16="http://schemas.microsoft.com/office/drawing/2014/main" id="{76BA0211-096F-7A6A-D655-3575D5C8A5C3}"/>
              </a:ext>
            </a:extLst>
          </p:cNvPr>
          <p:cNvGraphicFramePr/>
          <p:nvPr>
            <p:extLst>
              <p:ext uri="{D42A27DB-BD31-4B8C-83A1-F6EECF244321}">
                <p14:modId xmlns:p14="http://schemas.microsoft.com/office/powerpoint/2010/main" val="1418539216"/>
              </p:ext>
            </p:extLst>
          </p:nvPr>
        </p:nvGraphicFramePr>
        <p:xfrm>
          <a:off x="941293" y="547367"/>
          <a:ext cx="10300447" cy="49928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50186319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E0D8E-2105-2E55-C6FE-251D6A14A708}"/>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7BE855BE-E03F-1087-7489-D208EBA436B2}"/>
              </a:ext>
            </a:extLst>
          </p:cNvPr>
          <p:cNvPicPr>
            <a:picLocks noChangeAspect="1"/>
          </p:cNvPicPr>
          <p:nvPr/>
        </p:nvPicPr>
        <p:blipFill>
          <a:blip r:embed="rId2"/>
          <a:stretch>
            <a:fillRect/>
          </a:stretch>
        </p:blipFill>
        <p:spPr>
          <a:xfrm>
            <a:off x="0" y="0"/>
            <a:ext cx="12192000" cy="6858000"/>
          </a:xfrm>
          <a:prstGeom prst="rect">
            <a:avLst/>
          </a:prstGeom>
        </p:spPr>
      </p:pic>
      <p:sp>
        <p:nvSpPr>
          <p:cNvPr id="9" name="Title 1">
            <a:extLst>
              <a:ext uri="{FF2B5EF4-FFF2-40B4-BE49-F238E27FC236}">
                <a16:creationId xmlns:a16="http://schemas.microsoft.com/office/drawing/2014/main" id="{D18180D9-37C1-2032-108F-D4C9BEFB10F3}"/>
              </a:ext>
            </a:extLst>
          </p:cNvPr>
          <p:cNvSpPr>
            <a:spLocks noGrp="1"/>
          </p:cNvSpPr>
          <p:nvPr>
            <p:ph type="title"/>
          </p:nvPr>
        </p:nvSpPr>
        <p:spPr>
          <a:xfrm>
            <a:off x="2167248" y="853603"/>
            <a:ext cx="4339570" cy="782425"/>
          </a:xfrm>
        </p:spPr>
        <p:txBody>
          <a:bodyPr/>
          <a:lstStyle/>
          <a:p>
            <a:r>
              <a:rPr lang="es-CO" dirty="0">
                <a:solidFill>
                  <a:srgbClr val="FF0000"/>
                </a:solidFill>
              </a:rPr>
              <a:t> </a:t>
            </a:r>
          </a:p>
        </p:txBody>
      </p:sp>
      <p:pic>
        <p:nvPicPr>
          <p:cNvPr id="8" name="Imagen 7">
            <a:extLst>
              <a:ext uri="{FF2B5EF4-FFF2-40B4-BE49-F238E27FC236}">
                <a16:creationId xmlns:a16="http://schemas.microsoft.com/office/drawing/2014/main" id="{F024ADCD-5317-267A-44FB-E170FF76DA2C}"/>
              </a:ext>
            </a:extLst>
          </p:cNvPr>
          <p:cNvPicPr>
            <a:picLocks noChangeAspect="1"/>
          </p:cNvPicPr>
          <p:nvPr/>
        </p:nvPicPr>
        <p:blipFill>
          <a:blip r:embed="rId2"/>
          <a:stretch>
            <a:fillRect/>
          </a:stretch>
        </p:blipFill>
        <p:spPr>
          <a:xfrm>
            <a:off x="0" y="-1964"/>
            <a:ext cx="12192000" cy="6858000"/>
          </a:xfrm>
          <a:prstGeom prst="rect">
            <a:avLst/>
          </a:prstGeom>
        </p:spPr>
      </p:pic>
      <p:graphicFrame>
        <p:nvGraphicFramePr>
          <p:cNvPr id="10" name="Diagrama 9">
            <a:extLst>
              <a:ext uri="{FF2B5EF4-FFF2-40B4-BE49-F238E27FC236}">
                <a16:creationId xmlns:a16="http://schemas.microsoft.com/office/drawing/2014/main" id="{C1BEA4B3-B2E8-F77A-03D9-ADA0ABB2BB31}"/>
              </a:ext>
            </a:extLst>
          </p:cNvPr>
          <p:cNvGraphicFramePr/>
          <p:nvPr/>
        </p:nvGraphicFramePr>
        <p:xfrm>
          <a:off x="2167248" y="2318377"/>
          <a:ext cx="3287329" cy="30112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CuadroTexto 18">
            <a:extLst>
              <a:ext uri="{FF2B5EF4-FFF2-40B4-BE49-F238E27FC236}">
                <a16:creationId xmlns:a16="http://schemas.microsoft.com/office/drawing/2014/main" id="{AB755C54-D141-832C-E708-8633BD810738}"/>
              </a:ext>
            </a:extLst>
          </p:cNvPr>
          <p:cNvSpPr txBox="1"/>
          <p:nvPr/>
        </p:nvSpPr>
        <p:spPr>
          <a:xfrm>
            <a:off x="2034741" y="609991"/>
            <a:ext cx="3837914" cy="523220"/>
          </a:xfrm>
          <a:prstGeom prst="rect">
            <a:avLst/>
          </a:prstGeom>
          <a:noFill/>
        </p:spPr>
        <p:txBody>
          <a:bodyPr wrap="square">
            <a:spAutoFit/>
          </a:bodyPr>
          <a:lstStyle/>
          <a:p>
            <a:pPr algn="ctr"/>
            <a:r>
              <a:rPr lang="pt-BR" sz="2800" dirty="0">
                <a:solidFill>
                  <a:schemeClr val="bg1"/>
                </a:solidFill>
                <a:latin typeface="Forte" panose="03060902040502070203" pitchFamily="66" charset="0"/>
              </a:rPr>
              <a:t>Hipótesis</a:t>
            </a:r>
            <a:endParaRPr lang="es-EC" sz="2800" dirty="0"/>
          </a:p>
        </p:txBody>
      </p:sp>
      <p:sp>
        <p:nvSpPr>
          <p:cNvPr id="21" name="CuadroTexto 20">
            <a:extLst>
              <a:ext uri="{FF2B5EF4-FFF2-40B4-BE49-F238E27FC236}">
                <a16:creationId xmlns:a16="http://schemas.microsoft.com/office/drawing/2014/main" id="{172F3A10-F8E2-D360-611C-8FB343CFF1DA}"/>
              </a:ext>
            </a:extLst>
          </p:cNvPr>
          <p:cNvSpPr txBox="1"/>
          <p:nvPr/>
        </p:nvSpPr>
        <p:spPr>
          <a:xfrm>
            <a:off x="7878137" y="668626"/>
            <a:ext cx="3731828" cy="523220"/>
          </a:xfrm>
          <a:prstGeom prst="rect">
            <a:avLst/>
          </a:prstGeom>
          <a:noFill/>
        </p:spPr>
        <p:txBody>
          <a:bodyPr wrap="square">
            <a:spAutoFit/>
          </a:bodyPr>
          <a:lstStyle/>
          <a:p>
            <a:r>
              <a:rPr lang="pt-BR" sz="2800" dirty="0">
                <a:solidFill>
                  <a:schemeClr val="bg1"/>
                </a:solidFill>
                <a:latin typeface="Forte" panose="03060902040502070203" pitchFamily="66" charset="0"/>
              </a:rPr>
              <a:t>Justificación</a:t>
            </a:r>
            <a:endParaRPr lang="es-EC" sz="2800" dirty="0"/>
          </a:p>
        </p:txBody>
      </p:sp>
      <p:graphicFrame>
        <p:nvGraphicFramePr>
          <p:cNvPr id="3" name="Diagrama 2">
            <a:extLst>
              <a:ext uri="{FF2B5EF4-FFF2-40B4-BE49-F238E27FC236}">
                <a16:creationId xmlns:a16="http://schemas.microsoft.com/office/drawing/2014/main" id="{F1B8EBCC-1B59-09DA-D524-5142071E2C28}"/>
              </a:ext>
            </a:extLst>
          </p:cNvPr>
          <p:cNvGraphicFramePr/>
          <p:nvPr>
            <p:extLst>
              <p:ext uri="{D42A27DB-BD31-4B8C-83A1-F6EECF244321}">
                <p14:modId xmlns:p14="http://schemas.microsoft.com/office/powerpoint/2010/main" val="3212540046"/>
              </p:ext>
            </p:extLst>
          </p:nvPr>
        </p:nvGraphicFramePr>
        <p:xfrm>
          <a:off x="2031999" y="719666"/>
          <a:ext cx="9577965"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9740396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B0FC1FE-0736-4D79-911A-EE65377FFF1C}"/>
              </a:ext>
            </a:extLst>
          </p:cNvPr>
          <p:cNvPicPr>
            <a:picLocks noChangeAspect="1"/>
          </p:cNvPicPr>
          <p:nvPr/>
        </p:nvPicPr>
        <p:blipFill>
          <a:blip r:embed="rId2"/>
          <a:stretch>
            <a:fillRect/>
          </a:stretch>
        </p:blipFill>
        <p:spPr>
          <a:xfrm>
            <a:off x="26894" y="156754"/>
            <a:ext cx="12192000" cy="6858000"/>
          </a:xfrm>
          <a:prstGeom prst="rect">
            <a:avLst/>
          </a:prstGeom>
        </p:spPr>
      </p:pic>
      <p:graphicFrame>
        <p:nvGraphicFramePr>
          <p:cNvPr id="5" name="Diagrama 4">
            <a:extLst>
              <a:ext uri="{FF2B5EF4-FFF2-40B4-BE49-F238E27FC236}">
                <a16:creationId xmlns:a16="http://schemas.microsoft.com/office/drawing/2014/main" id="{A02F69D0-2458-F0A4-E9CB-2241A77A6DDF}"/>
              </a:ext>
            </a:extLst>
          </p:cNvPr>
          <p:cNvGraphicFramePr/>
          <p:nvPr>
            <p:extLst>
              <p:ext uri="{D42A27DB-BD31-4B8C-83A1-F6EECF244321}">
                <p14:modId xmlns:p14="http://schemas.microsoft.com/office/powerpoint/2010/main" val="3637343616"/>
              </p:ext>
            </p:extLst>
          </p:nvPr>
        </p:nvGraphicFramePr>
        <p:xfrm>
          <a:off x="1927274" y="1328738"/>
          <a:ext cx="9566030" cy="48095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uadroTexto 6">
            <a:extLst>
              <a:ext uri="{FF2B5EF4-FFF2-40B4-BE49-F238E27FC236}">
                <a16:creationId xmlns:a16="http://schemas.microsoft.com/office/drawing/2014/main" id="{10B8E8D2-A9C4-79A8-E604-CB827E613A6C}"/>
              </a:ext>
            </a:extLst>
          </p:cNvPr>
          <p:cNvSpPr txBox="1"/>
          <p:nvPr/>
        </p:nvSpPr>
        <p:spPr>
          <a:xfrm>
            <a:off x="3554015" y="902256"/>
            <a:ext cx="7218760" cy="769441"/>
          </a:xfrm>
          <a:prstGeom prst="rect">
            <a:avLst/>
          </a:prstGeom>
          <a:noFill/>
        </p:spPr>
        <p:txBody>
          <a:bodyPr wrap="square">
            <a:spAutoFit/>
          </a:bodyPr>
          <a:lstStyle/>
          <a:p>
            <a:pPr lvl="0"/>
            <a:r>
              <a:rPr lang="es-ES" sz="4400" dirty="0">
                <a:ln w="0"/>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Times New Roman" panose="02020603050405020304" pitchFamily="18" charset="0"/>
              </a:rPr>
              <a:t>Antecedentes Investigativos:</a:t>
            </a:r>
            <a:endParaRPr lang="es-EC" sz="44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8747115"/>
      </p:ext>
    </p:extLst>
  </p:cSld>
  <p:clrMapOvr>
    <a:masterClrMapping/>
  </p:clrMapOvr>
  <p:transition spd="slow">
    <p:comb/>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8D758-1A03-F268-2A88-A30922C3CDC2}"/>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0E941456-335E-F9DD-8232-A73E0DBF8595}"/>
              </a:ext>
            </a:extLst>
          </p:cNvPr>
          <p:cNvPicPr>
            <a:picLocks noChangeAspect="1"/>
          </p:cNvPicPr>
          <p:nvPr/>
        </p:nvPicPr>
        <p:blipFill>
          <a:blip r:embed="rId2"/>
          <a:stretch>
            <a:fillRect/>
          </a:stretch>
        </p:blipFill>
        <p:spPr>
          <a:xfrm>
            <a:off x="15171" y="156754"/>
            <a:ext cx="12192000" cy="6858000"/>
          </a:xfrm>
          <a:prstGeom prst="rect">
            <a:avLst/>
          </a:prstGeom>
        </p:spPr>
      </p:pic>
      <p:sp>
        <p:nvSpPr>
          <p:cNvPr id="7" name="CuadroTexto 6">
            <a:extLst>
              <a:ext uri="{FF2B5EF4-FFF2-40B4-BE49-F238E27FC236}">
                <a16:creationId xmlns:a16="http://schemas.microsoft.com/office/drawing/2014/main" id="{61AD69CA-7348-A7B7-594E-3F884E944627}"/>
              </a:ext>
            </a:extLst>
          </p:cNvPr>
          <p:cNvSpPr txBox="1"/>
          <p:nvPr/>
        </p:nvSpPr>
        <p:spPr>
          <a:xfrm>
            <a:off x="3554015" y="902256"/>
            <a:ext cx="6193630" cy="523220"/>
          </a:xfrm>
          <a:prstGeom prst="rect">
            <a:avLst/>
          </a:prstGeom>
          <a:noFill/>
        </p:spPr>
        <p:txBody>
          <a:bodyPr wrap="square">
            <a:spAutoFit/>
          </a:bodyPr>
          <a:lstStyle/>
          <a:p>
            <a:pPr lvl="0"/>
            <a:endParaRPr lang="es-ES" sz="2800" b="1" i="1" dirty="0">
              <a:effectLst/>
              <a:latin typeface="Times New Roman" panose="02020603050405020304" pitchFamily="18" charset="0"/>
              <a:ea typeface="Times New Roman" panose="02020603050405020304" pitchFamily="18" charset="0"/>
            </a:endParaRPr>
          </a:p>
        </p:txBody>
      </p:sp>
      <p:graphicFrame>
        <p:nvGraphicFramePr>
          <p:cNvPr id="3" name="Diagrama 2">
            <a:extLst>
              <a:ext uri="{FF2B5EF4-FFF2-40B4-BE49-F238E27FC236}">
                <a16:creationId xmlns:a16="http://schemas.microsoft.com/office/drawing/2014/main" id="{67EECAD1-D5E3-98DF-AF25-A43342FEE394}"/>
              </a:ext>
            </a:extLst>
          </p:cNvPr>
          <p:cNvGraphicFramePr/>
          <p:nvPr>
            <p:extLst>
              <p:ext uri="{D42A27DB-BD31-4B8C-83A1-F6EECF244321}">
                <p14:modId xmlns:p14="http://schemas.microsoft.com/office/powerpoint/2010/main" val="1732039303"/>
              </p:ext>
            </p:extLst>
          </p:nvPr>
        </p:nvGraphicFramePr>
        <p:xfrm>
          <a:off x="534048" y="614845"/>
          <a:ext cx="10788375" cy="5340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10448512"/>
      </p:ext>
    </p:extLst>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546</TotalTime>
  <Words>1159</Words>
  <Application>Microsoft Office PowerPoint</Application>
  <PresentationFormat>Panorámica</PresentationFormat>
  <Paragraphs>94</Paragraphs>
  <Slides>14</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Arial</vt:lpstr>
      <vt:lpstr>Calibri</vt:lpstr>
      <vt:lpstr>Calibri Light</vt:lpstr>
      <vt:lpstr>Forte</vt:lpstr>
      <vt:lpstr>Symbol</vt:lpstr>
      <vt:lpstr>Times New Roman</vt:lpstr>
      <vt:lpstr>Tema de Office</vt:lpstr>
      <vt:lpstr>Universidad Estatal del Sur de Manabí Facultad de Ciencias Técnicas  Carrera de Tecnologías de la Información </vt:lpstr>
      <vt:lpstr>Presentación de PowerPoint</vt:lpstr>
      <vt:lpstr>Presentación de PowerPoint</vt:lpstr>
      <vt:lpstr>Presentación de PowerPoint</vt:lpstr>
      <vt:lpstr>Presentación de PowerPoint</vt:lpstr>
      <vt:lpstr> </vt:lpstr>
      <vt:lpstr> </vt:lpstr>
      <vt:lpstr>Presentación de PowerPoint</vt:lpstr>
      <vt:lpstr>Presentación de PowerPoint</vt:lpstr>
      <vt:lpstr> </vt:lpstr>
      <vt:lpstr>Presentación de PowerPoint</vt:lpstr>
      <vt:lpstr>Presentación de PowerPoint</vt:lpstr>
      <vt:lpstr>Presentación de PowerPoint</vt:lpstr>
      <vt:lpstr>Carrera Tecnologías de la Información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Universidad Estatal del Sur de Manabí Facultad de Ciencias Técnicas  Carrera de Tecnologías de la Información</dc:title>
  <dc:creator>Erika Anchundia</dc:creator>
  <cp:lastModifiedBy>Erika Anchundia</cp:lastModifiedBy>
  <cp:revision>31</cp:revision>
  <dcterms:created xsi:type="dcterms:W3CDTF">2025-07-29T02:03:22Z</dcterms:created>
  <dcterms:modified xsi:type="dcterms:W3CDTF">2025-08-05T01:51:08Z</dcterms:modified>
</cp:coreProperties>
</file>