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9" r:id="rId3"/>
    <p:sldId id="316" r:id="rId4"/>
    <p:sldId id="270" r:id="rId5"/>
    <p:sldId id="290" r:id="rId6"/>
    <p:sldId id="291" r:id="rId7"/>
    <p:sldId id="319" r:id="rId8"/>
    <p:sldId id="292" r:id="rId9"/>
    <p:sldId id="318" r:id="rId10"/>
    <p:sldId id="293" r:id="rId11"/>
    <p:sldId id="321" r:id="rId12"/>
    <p:sldId id="322" r:id="rId13"/>
    <p:sldId id="323" r:id="rId14"/>
    <p:sldId id="315" r:id="rId15"/>
    <p:sldId id="320" r:id="rId16"/>
    <p:sldId id="301" r:id="rId17"/>
    <p:sldId id="310" r:id="rId18"/>
    <p:sldId id="314" r:id="rId19"/>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p:scale>
          <a:sx n="40" d="100"/>
          <a:sy n="40" d="100"/>
        </p:scale>
        <p:origin x="44" y="532"/>
      </p:cViewPr>
      <p:guideLst/>
    </p:cSldViewPr>
  </p:slideViewPr>
  <p:notesTextViewPr>
    <p:cViewPr>
      <p:scale>
        <a:sx n="1" d="1"/>
        <a:sy n="1" d="1"/>
      </p:scale>
      <p:origin x="0" y="0"/>
    </p:cViewPr>
  </p:notesTextViewPr>
  <p:sorterViewPr>
    <p:cViewPr>
      <p:scale>
        <a:sx n="100" d="100"/>
        <a:sy n="100" d="100"/>
      </p:scale>
      <p:origin x="0" y="-1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334D4-44DC-4AE5-8C67-31A621B734F0}" type="doc">
      <dgm:prSet loTypeId="urn:microsoft.com/office/officeart/2005/8/layout/radial4" loCatId="relationship" qsTypeId="urn:microsoft.com/office/officeart/2005/8/quickstyle/3d4" qsCatId="3D" csTypeId="urn:microsoft.com/office/officeart/2005/8/colors/accent2_1" csCatId="accent2" phldr="1"/>
      <dgm:spPr/>
      <dgm:t>
        <a:bodyPr/>
        <a:lstStyle/>
        <a:p>
          <a:endParaRPr lang="es-EC"/>
        </a:p>
      </dgm:t>
    </dgm:pt>
    <dgm:pt modelId="{317CE20E-2B25-4D78-8B84-DD8FEBE13773}">
      <dgm:prSet phldrT="[Texto]" custT="1"/>
      <dgm:spPr/>
      <dgm:t>
        <a:bodyPr/>
        <a:lstStyle/>
        <a:p>
          <a:r>
            <a:rPr lang="es-E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INTRODUCCIÓN </a:t>
          </a:r>
          <a:endParaRPr lang="es-EC" sz="2400" dirty="0">
            <a:latin typeface="Times New Roman" panose="02020603050405020304" pitchFamily="18" charset="0"/>
            <a:cs typeface="Times New Roman" panose="02020603050405020304" pitchFamily="18" charset="0"/>
          </a:endParaRPr>
        </a:p>
      </dgm:t>
    </dgm:pt>
    <dgm:pt modelId="{7E80276A-2F6A-4A1E-ADA6-6315AFE9775F}" type="parTrans" cxnId="{3C71AFC9-7830-45BC-989A-6A2E591C0B38}">
      <dgm:prSet/>
      <dgm:spPr/>
      <dgm:t>
        <a:bodyPr/>
        <a:lstStyle/>
        <a:p>
          <a:endParaRPr lang="es-EC">
            <a:latin typeface="Times New Roman" panose="02020603050405020304" pitchFamily="18" charset="0"/>
            <a:cs typeface="Times New Roman" panose="02020603050405020304" pitchFamily="18" charset="0"/>
          </a:endParaRPr>
        </a:p>
      </dgm:t>
    </dgm:pt>
    <dgm:pt modelId="{7D5873C2-2887-43B8-875A-25A347E03217}" type="sibTrans" cxnId="{3C71AFC9-7830-45BC-989A-6A2E591C0B38}">
      <dgm:prSet/>
      <dgm:spPr/>
      <dgm:t>
        <a:bodyPr/>
        <a:lstStyle/>
        <a:p>
          <a:endParaRPr lang="es-EC">
            <a:latin typeface="Times New Roman" panose="02020603050405020304" pitchFamily="18" charset="0"/>
            <a:cs typeface="Times New Roman" panose="02020603050405020304" pitchFamily="18" charset="0"/>
          </a:endParaRPr>
        </a:p>
      </dgm:t>
    </dgm:pt>
    <dgm:pt modelId="{54997550-F51E-48CF-BF4D-82FFCD667CBC}">
      <dgm:prSet phldrT="[Texto]"/>
      <dgm:spPr>
        <a:ln w="57150">
          <a:solidFill>
            <a:schemeClr val="accent2"/>
          </a:solidFill>
        </a:ln>
      </dgm:spPr>
      <dgm:t>
        <a:bodyPr/>
        <a:lstStyle/>
        <a:p>
          <a:pPr>
            <a:buNone/>
          </a:pPr>
          <a:r>
            <a:rPr lang="es-EC" dirty="0">
              <a:effectLst/>
              <a:latin typeface="Times New Roman" panose="02020603050405020304" pitchFamily="18" charset="0"/>
              <a:ea typeface="Calibri" panose="020F0502020204030204" pitchFamily="34" charset="0"/>
              <a:cs typeface="Times New Roman" panose="02020603050405020304" pitchFamily="18" charset="0"/>
            </a:rPr>
            <a:t>En la Carrera de Tecnologías de la Información de la UNESUM, la gestión de ponencias y proyectos en congresos se realiza de forma manual o desarticulada, lo que dificulta su organización, seguimiento y visibilidad académica. </a:t>
          </a:r>
          <a:endParaRPr lang="es-EC" dirty="0">
            <a:latin typeface="Times New Roman" panose="02020603050405020304" pitchFamily="18" charset="0"/>
            <a:cs typeface="Times New Roman" panose="02020603050405020304" pitchFamily="18" charset="0"/>
          </a:endParaRPr>
        </a:p>
      </dgm:t>
    </dgm:pt>
    <dgm:pt modelId="{57EB18DC-9970-4C9A-8864-C0AE607F2D2F}" type="parTrans" cxnId="{005DDA5F-0FA3-4E0C-AB88-99DB1238DBF8}">
      <dgm:prSet/>
      <dgm:spPr/>
      <dgm:t>
        <a:bodyPr/>
        <a:lstStyle/>
        <a:p>
          <a:endParaRPr lang="es-EC">
            <a:latin typeface="Times New Roman" panose="02020603050405020304" pitchFamily="18" charset="0"/>
            <a:cs typeface="Times New Roman" panose="02020603050405020304" pitchFamily="18" charset="0"/>
          </a:endParaRPr>
        </a:p>
      </dgm:t>
    </dgm:pt>
    <dgm:pt modelId="{6C4E637F-7111-4315-96AA-3621077EEC58}" type="sibTrans" cxnId="{005DDA5F-0FA3-4E0C-AB88-99DB1238DBF8}">
      <dgm:prSet/>
      <dgm:spPr/>
      <dgm:t>
        <a:bodyPr/>
        <a:lstStyle/>
        <a:p>
          <a:endParaRPr lang="es-EC">
            <a:latin typeface="Times New Roman" panose="02020603050405020304" pitchFamily="18" charset="0"/>
            <a:cs typeface="Times New Roman" panose="02020603050405020304" pitchFamily="18" charset="0"/>
          </a:endParaRPr>
        </a:p>
      </dgm:t>
    </dgm:pt>
    <dgm:pt modelId="{27E49DAB-C8CA-43BB-B590-41146E9B6D2B}">
      <dgm:prSet phldrT="[Texto]"/>
      <dgm:spPr>
        <a:ln w="38100">
          <a:solidFill>
            <a:schemeClr val="accent2"/>
          </a:solidFill>
        </a:ln>
      </dgm:spPr>
      <dgm:t>
        <a:bodyPr/>
        <a:lstStyle/>
        <a:p>
          <a:pPr>
            <a:buNone/>
          </a:pPr>
          <a:r>
            <a:rPr lang="es-EC" dirty="0">
              <a:effectLst/>
              <a:latin typeface="Times New Roman" panose="02020603050405020304" pitchFamily="18" charset="0"/>
              <a:ea typeface="Calibri" panose="020F0502020204030204" pitchFamily="34" charset="0"/>
              <a:cs typeface="Times New Roman" panose="02020603050405020304" pitchFamily="18" charset="0"/>
            </a:rPr>
            <a:t>El proyecto tiene un valor teórico, al vincular el desarrollo web con la gestión académica; práctico, al responder a una necesidad concreta de la comunidad universitaria.</a:t>
          </a:r>
          <a:endParaRPr lang="es-EC" dirty="0">
            <a:effectLst/>
            <a:latin typeface="Times New Roman" panose="02020603050405020304" pitchFamily="18" charset="0"/>
            <a:ea typeface="Calibri" panose="020F0502020204030204" pitchFamily="34" charset="0"/>
          </a:endParaRPr>
        </a:p>
      </dgm:t>
    </dgm:pt>
    <dgm:pt modelId="{9711BE35-004A-4950-9995-633734B92099}" type="parTrans" cxnId="{8EBCEF7B-C4D1-4C9C-9AD8-72F2D869A404}">
      <dgm:prSet/>
      <dgm:spPr/>
      <dgm:t>
        <a:bodyPr/>
        <a:lstStyle/>
        <a:p>
          <a:endParaRPr lang="es-EC">
            <a:latin typeface="Times New Roman" panose="02020603050405020304" pitchFamily="18" charset="0"/>
            <a:cs typeface="Times New Roman" panose="02020603050405020304" pitchFamily="18" charset="0"/>
          </a:endParaRPr>
        </a:p>
      </dgm:t>
    </dgm:pt>
    <dgm:pt modelId="{7A94A001-C13F-4D1E-8743-E899D379B4B1}" type="sibTrans" cxnId="{8EBCEF7B-C4D1-4C9C-9AD8-72F2D869A404}">
      <dgm:prSet/>
      <dgm:spPr/>
      <dgm:t>
        <a:bodyPr/>
        <a:lstStyle/>
        <a:p>
          <a:endParaRPr lang="es-EC">
            <a:latin typeface="Times New Roman" panose="02020603050405020304" pitchFamily="18" charset="0"/>
            <a:cs typeface="Times New Roman" panose="02020603050405020304" pitchFamily="18" charset="0"/>
          </a:endParaRPr>
        </a:p>
      </dgm:t>
    </dgm:pt>
    <dgm:pt modelId="{76B17B98-8467-4F5D-989C-761BBB12A48A}">
      <dgm:prSet phldrT="[Texto]"/>
      <dgm:spPr>
        <a:ln w="57150">
          <a:solidFill>
            <a:schemeClr val="accent2"/>
          </a:solidFill>
        </a:ln>
      </dgm:spPr>
      <dgm:t>
        <a:bodyPr/>
        <a:lstStyle/>
        <a:p>
          <a:pPr>
            <a:buNone/>
          </a:pPr>
          <a:r>
            <a:rPr lang="es-EC" dirty="0">
              <a:effectLst/>
              <a:latin typeface="Times New Roman" panose="02020603050405020304" pitchFamily="18" charset="0"/>
              <a:ea typeface="Calibri" panose="020F0502020204030204" pitchFamily="34" charset="0"/>
              <a:cs typeface="Times New Roman" panose="02020603050405020304" pitchFamily="18" charset="0"/>
            </a:rPr>
            <a:t>Se empleó un enfoque cuantitativo, con un diseño descriptivo. Se aplicaron encuestas estructuradas, cuyos datos fueron analizados estadísticamente. </a:t>
          </a:r>
          <a:endParaRPr lang="es-EC" dirty="0">
            <a:latin typeface="Times New Roman" panose="02020603050405020304" pitchFamily="18" charset="0"/>
            <a:cs typeface="Times New Roman" panose="02020603050405020304" pitchFamily="18" charset="0"/>
          </a:endParaRPr>
        </a:p>
      </dgm:t>
    </dgm:pt>
    <dgm:pt modelId="{E90A5E52-1B4F-4D32-8710-2AD4167987B7}" type="parTrans" cxnId="{E4EACD2F-7D5F-4DE7-8ABE-3ED73F30BE49}">
      <dgm:prSet/>
      <dgm:spPr/>
      <dgm:t>
        <a:bodyPr/>
        <a:lstStyle/>
        <a:p>
          <a:endParaRPr lang="es-EC">
            <a:latin typeface="Times New Roman" panose="02020603050405020304" pitchFamily="18" charset="0"/>
            <a:cs typeface="Times New Roman" panose="02020603050405020304" pitchFamily="18" charset="0"/>
          </a:endParaRPr>
        </a:p>
      </dgm:t>
    </dgm:pt>
    <dgm:pt modelId="{B4C101A1-F43B-4E5F-908B-0DAB3030B1E1}" type="sibTrans" cxnId="{E4EACD2F-7D5F-4DE7-8ABE-3ED73F30BE49}">
      <dgm:prSet/>
      <dgm:spPr/>
      <dgm:t>
        <a:bodyPr/>
        <a:lstStyle/>
        <a:p>
          <a:endParaRPr lang="es-EC">
            <a:latin typeface="Times New Roman" panose="02020603050405020304" pitchFamily="18" charset="0"/>
            <a:cs typeface="Times New Roman" panose="02020603050405020304" pitchFamily="18" charset="0"/>
          </a:endParaRPr>
        </a:p>
      </dgm:t>
    </dgm:pt>
    <dgm:pt modelId="{FF6A8358-CA95-4D5E-BA4B-DC6F382B6D38}" type="pres">
      <dgm:prSet presAssocID="{B76334D4-44DC-4AE5-8C67-31A621B734F0}" presName="cycle" presStyleCnt="0">
        <dgm:presLayoutVars>
          <dgm:chMax val="1"/>
          <dgm:dir/>
          <dgm:animLvl val="ctr"/>
          <dgm:resizeHandles val="exact"/>
        </dgm:presLayoutVars>
      </dgm:prSet>
      <dgm:spPr/>
    </dgm:pt>
    <dgm:pt modelId="{4623BE8F-C471-4F92-97AC-96F370507A3E}" type="pres">
      <dgm:prSet presAssocID="{317CE20E-2B25-4D78-8B84-DD8FEBE13773}" presName="centerShape" presStyleLbl="node0" presStyleIdx="0" presStyleCnt="1" custScaleX="140875" custScaleY="52174"/>
      <dgm:spPr/>
    </dgm:pt>
    <dgm:pt modelId="{C200CF62-C519-43A9-9CDB-B615E60F7577}" type="pres">
      <dgm:prSet presAssocID="{57EB18DC-9970-4C9A-8864-C0AE607F2D2F}" presName="parTrans" presStyleLbl="bgSibTrans2D1" presStyleIdx="0" presStyleCnt="3" custScaleX="34440" custLinFactNeighborX="25215" custLinFactNeighborY="57635"/>
      <dgm:spPr/>
    </dgm:pt>
    <dgm:pt modelId="{7033215C-FE25-4FD8-96E2-0035BDDF41B3}" type="pres">
      <dgm:prSet presAssocID="{54997550-F51E-48CF-BF4D-82FFCD667CBC}" presName="node" presStyleLbl="node1" presStyleIdx="0" presStyleCnt="3">
        <dgm:presLayoutVars>
          <dgm:bulletEnabled val="1"/>
        </dgm:presLayoutVars>
      </dgm:prSet>
      <dgm:spPr/>
    </dgm:pt>
    <dgm:pt modelId="{68E54271-57C2-418B-91ED-53DB0E241F11}" type="pres">
      <dgm:prSet presAssocID="{9711BE35-004A-4950-9995-633734B92099}" presName="parTrans" presStyleLbl="bgSibTrans2D1" presStyleIdx="1" presStyleCnt="3" custScaleX="65475" custLinFactNeighborX="0" custLinFactNeighborY="84211"/>
      <dgm:spPr/>
    </dgm:pt>
    <dgm:pt modelId="{3855EF02-E602-4B98-8C40-A11FC293B0F9}" type="pres">
      <dgm:prSet presAssocID="{27E49DAB-C8CA-43BB-B590-41146E9B6D2B}" presName="node" presStyleLbl="node1" presStyleIdx="1" presStyleCnt="3">
        <dgm:presLayoutVars>
          <dgm:bulletEnabled val="1"/>
        </dgm:presLayoutVars>
      </dgm:prSet>
      <dgm:spPr/>
    </dgm:pt>
    <dgm:pt modelId="{F2759329-B7EF-48C5-A8DE-8E7F1F974F77}" type="pres">
      <dgm:prSet presAssocID="{E90A5E52-1B4F-4D32-8710-2AD4167987B7}" presName="parTrans" presStyleLbl="bgSibTrans2D1" presStyleIdx="2" presStyleCnt="3" custScaleX="28618" custScaleY="79644" custLinFactNeighborX="-25132" custLinFactNeighborY="60547"/>
      <dgm:spPr/>
    </dgm:pt>
    <dgm:pt modelId="{90F159B7-E195-402E-8168-80B1915C69CA}" type="pres">
      <dgm:prSet presAssocID="{76B17B98-8467-4F5D-989C-761BBB12A48A}" presName="node" presStyleLbl="node1" presStyleIdx="2" presStyleCnt="3">
        <dgm:presLayoutVars>
          <dgm:bulletEnabled val="1"/>
        </dgm:presLayoutVars>
      </dgm:prSet>
      <dgm:spPr/>
    </dgm:pt>
  </dgm:ptLst>
  <dgm:cxnLst>
    <dgm:cxn modelId="{E4EACD2F-7D5F-4DE7-8ABE-3ED73F30BE49}" srcId="{317CE20E-2B25-4D78-8B84-DD8FEBE13773}" destId="{76B17B98-8467-4F5D-989C-761BBB12A48A}" srcOrd="2" destOrd="0" parTransId="{E90A5E52-1B4F-4D32-8710-2AD4167987B7}" sibTransId="{B4C101A1-F43B-4E5F-908B-0DAB3030B1E1}"/>
    <dgm:cxn modelId="{005DDA5F-0FA3-4E0C-AB88-99DB1238DBF8}" srcId="{317CE20E-2B25-4D78-8B84-DD8FEBE13773}" destId="{54997550-F51E-48CF-BF4D-82FFCD667CBC}" srcOrd="0" destOrd="0" parTransId="{57EB18DC-9970-4C9A-8864-C0AE607F2D2F}" sibTransId="{6C4E637F-7111-4315-96AA-3621077EEC58}"/>
    <dgm:cxn modelId="{8EBCEF7B-C4D1-4C9C-9AD8-72F2D869A404}" srcId="{317CE20E-2B25-4D78-8B84-DD8FEBE13773}" destId="{27E49DAB-C8CA-43BB-B590-41146E9B6D2B}" srcOrd="1" destOrd="0" parTransId="{9711BE35-004A-4950-9995-633734B92099}" sibTransId="{7A94A001-C13F-4D1E-8743-E899D379B4B1}"/>
    <dgm:cxn modelId="{A43C8A90-77B8-4272-8D97-3DB3370F2E99}" type="presOf" srcId="{B76334D4-44DC-4AE5-8C67-31A621B734F0}" destId="{FF6A8358-CA95-4D5E-BA4B-DC6F382B6D38}" srcOrd="0" destOrd="0" presId="urn:microsoft.com/office/officeart/2005/8/layout/radial4"/>
    <dgm:cxn modelId="{DD3D9194-8667-4DD2-8025-1535FD26DD1D}" type="presOf" srcId="{76B17B98-8467-4F5D-989C-761BBB12A48A}" destId="{90F159B7-E195-402E-8168-80B1915C69CA}" srcOrd="0" destOrd="0" presId="urn:microsoft.com/office/officeart/2005/8/layout/radial4"/>
    <dgm:cxn modelId="{2FFCBC9D-59C7-4CBD-8C89-04FF607BF586}" type="presOf" srcId="{57EB18DC-9970-4C9A-8864-C0AE607F2D2F}" destId="{C200CF62-C519-43A9-9CDB-B615E60F7577}" srcOrd="0" destOrd="0" presId="urn:microsoft.com/office/officeart/2005/8/layout/radial4"/>
    <dgm:cxn modelId="{DC1C8E9F-2A2C-402D-A6B8-7A2CA46FC9AF}" type="presOf" srcId="{9711BE35-004A-4950-9995-633734B92099}" destId="{68E54271-57C2-418B-91ED-53DB0E241F11}" srcOrd="0" destOrd="0" presId="urn:microsoft.com/office/officeart/2005/8/layout/radial4"/>
    <dgm:cxn modelId="{DD0E07A2-C5D0-48B1-8A45-6D85CC1B5D6E}" type="presOf" srcId="{54997550-F51E-48CF-BF4D-82FFCD667CBC}" destId="{7033215C-FE25-4FD8-96E2-0035BDDF41B3}" srcOrd="0" destOrd="0" presId="urn:microsoft.com/office/officeart/2005/8/layout/radial4"/>
    <dgm:cxn modelId="{28FA0ABD-7743-41D0-A17A-F6E0CB421CA6}" type="presOf" srcId="{317CE20E-2B25-4D78-8B84-DD8FEBE13773}" destId="{4623BE8F-C471-4F92-97AC-96F370507A3E}" srcOrd="0" destOrd="0" presId="urn:microsoft.com/office/officeart/2005/8/layout/radial4"/>
    <dgm:cxn modelId="{65E877C0-B765-486C-8281-59F44A953FB2}" type="presOf" srcId="{27E49DAB-C8CA-43BB-B590-41146E9B6D2B}" destId="{3855EF02-E602-4B98-8C40-A11FC293B0F9}" srcOrd="0" destOrd="0" presId="urn:microsoft.com/office/officeart/2005/8/layout/radial4"/>
    <dgm:cxn modelId="{3C71AFC9-7830-45BC-989A-6A2E591C0B38}" srcId="{B76334D4-44DC-4AE5-8C67-31A621B734F0}" destId="{317CE20E-2B25-4D78-8B84-DD8FEBE13773}" srcOrd="0" destOrd="0" parTransId="{7E80276A-2F6A-4A1E-ADA6-6315AFE9775F}" sibTransId="{7D5873C2-2887-43B8-875A-25A347E03217}"/>
    <dgm:cxn modelId="{C30512E1-8414-4A98-84EC-84D581F2DAE9}" type="presOf" srcId="{E90A5E52-1B4F-4D32-8710-2AD4167987B7}" destId="{F2759329-B7EF-48C5-A8DE-8E7F1F974F77}" srcOrd="0" destOrd="0" presId="urn:microsoft.com/office/officeart/2005/8/layout/radial4"/>
    <dgm:cxn modelId="{E90E1621-72B6-4F2D-8BD7-6454FF226300}" type="presParOf" srcId="{FF6A8358-CA95-4D5E-BA4B-DC6F382B6D38}" destId="{4623BE8F-C471-4F92-97AC-96F370507A3E}" srcOrd="0" destOrd="0" presId="urn:microsoft.com/office/officeart/2005/8/layout/radial4"/>
    <dgm:cxn modelId="{80D7DF18-9AEF-4A4B-98E7-9F1203D3B86B}" type="presParOf" srcId="{FF6A8358-CA95-4D5E-BA4B-DC6F382B6D38}" destId="{C200CF62-C519-43A9-9CDB-B615E60F7577}" srcOrd="1" destOrd="0" presId="urn:microsoft.com/office/officeart/2005/8/layout/radial4"/>
    <dgm:cxn modelId="{0E038990-7DFA-4D4C-8E22-BD1FBB68AB11}" type="presParOf" srcId="{FF6A8358-CA95-4D5E-BA4B-DC6F382B6D38}" destId="{7033215C-FE25-4FD8-96E2-0035BDDF41B3}" srcOrd="2" destOrd="0" presId="urn:microsoft.com/office/officeart/2005/8/layout/radial4"/>
    <dgm:cxn modelId="{FCF82BD4-3434-407E-BFD9-847218190D32}" type="presParOf" srcId="{FF6A8358-CA95-4D5E-BA4B-DC6F382B6D38}" destId="{68E54271-57C2-418B-91ED-53DB0E241F11}" srcOrd="3" destOrd="0" presId="urn:microsoft.com/office/officeart/2005/8/layout/radial4"/>
    <dgm:cxn modelId="{746291EF-9DE5-42C7-82F4-86C3961D362A}" type="presParOf" srcId="{FF6A8358-CA95-4D5E-BA4B-DC6F382B6D38}" destId="{3855EF02-E602-4B98-8C40-A11FC293B0F9}" srcOrd="4" destOrd="0" presId="urn:microsoft.com/office/officeart/2005/8/layout/radial4"/>
    <dgm:cxn modelId="{0A222D2F-A8B6-4C63-9AE4-67CB4F6A07C7}" type="presParOf" srcId="{FF6A8358-CA95-4D5E-BA4B-DC6F382B6D38}" destId="{F2759329-B7EF-48C5-A8DE-8E7F1F974F77}" srcOrd="5" destOrd="0" presId="urn:microsoft.com/office/officeart/2005/8/layout/radial4"/>
    <dgm:cxn modelId="{3A9D6047-8B77-4F72-9D1B-2ED958D50EFD}" type="presParOf" srcId="{FF6A8358-CA95-4D5E-BA4B-DC6F382B6D38}" destId="{90F159B7-E195-402E-8168-80B1915C69CA}"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0_1" csCatId="mainScheme"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11F903-628C-418D-8E22-455A4EC541B9}" type="doc">
      <dgm:prSet loTypeId="urn:microsoft.com/office/officeart/2005/8/layout/radial4" loCatId="relationship" qsTypeId="urn:microsoft.com/office/officeart/2005/8/quickstyle/3d6" qsCatId="3D" csTypeId="urn:microsoft.com/office/officeart/2005/8/colors/colorful4" csCatId="colorful" phldr="1"/>
      <dgm:spPr/>
      <dgm:t>
        <a:bodyPr/>
        <a:lstStyle/>
        <a:p>
          <a:endParaRPr lang="es-EC"/>
        </a:p>
      </dgm:t>
    </dgm:pt>
    <dgm:pt modelId="{43C61E8C-6467-415E-8067-BB787C087AFC}">
      <dgm:prSet phldrT="[Texto]"/>
      <dgm:spPr/>
      <dgm:t>
        <a:bodyPr/>
        <a:lstStyle/>
        <a:p>
          <a:r>
            <a:rPr lang="es-EC" dirty="0">
              <a:solidFill>
                <a:schemeClr val="tx1"/>
              </a:solidFill>
            </a:rPr>
            <a:t>Tipo de investigación </a:t>
          </a:r>
        </a:p>
      </dgm:t>
    </dgm:pt>
    <dgm:pt modelId="{756C2E80-A2B5-47C2-8186-8D4E9CCEA1B1}" type="parTrans" cxnId="{552C0D10-4E16-4ACB-82A3-84581FF9B456}">
      <dgm:prSet/>
      <dgm:spPr/>
      <dgm:t>
        <a:bodyPr/>
        <a:lstStyle/>
        <a:p>
          <a:endParaRPr lang="es-EC"/>
        </a:p>
      </dgm:t>
    </dgm:pt>
    <dgm:pt modelId="{F8EF7595-F454-444E-B3A1-5E0F509AF6F7}" type="sibTrans" cxnId="{552C0D10-4E16-4ACB-82A3-84581FF9B456}">
      <dgm:prSet/>
      <dgm:spPr/>
      <dgm:t>
        <a:bodyPr/>
        <a:lstStyle/>
        <a:p>
          <a:endParaRPr lang="es-EC"/>
        </a:p>
      </dgm:t>
    </dgm:pt>
    <dgm:pt modelId="{08C8CD2D-298D-4085-A1BF-AE9AE02970B5}">
      <dgm:prSet phldrT="[Texto]"/>
      <dgm:spPr/>
      <dgm:t>
        <a:bodyPr/>
        <a:lstStyle/>
        <a:p>
          <a:r>
            <a:rPr lang="es-EC" dirty="0">
              <a:solidFill>
                <a:schemeClr val="tx1"/>
              </a:solidFill>
            </a:rPr>
            <a:t>Cuantitativa</a:t>
          </a:r>
        </a:p>
      </dgm:t>
    </dgm:pt>
    <dgm:pt modelId="{B20B7A15-E87D-4656-8460-8DF7F6B53120}" type="parTrans" cxnId="{C33C8510-D60D-4BE3-BD4A-95091D0D912B}">
      <dgm:prSet/>
      <dgm:spPr/>
      <dgm:t>
        <a:bodyPr/>
        <a:lstStyle/>
        <a:p>
          <a:endParaRPr lang="es-EC"/>
        </a:p>
      </dgm:t>
    </dgm:pt>
    <dgm:pt modelId="{7623BBEE-2086-47E4-A1B7-E2A284081D4D}" type="sibTrans" cxnId="{C33C8510-D60D-4BE3-BD4A-95091D0D912B}">
      <dgm:prSet/>
      <dgm:spPr/>
      <dgm:t>
        <a:bodyPr/>
        <a:lstStyle/>
        <a:p>
          <a:endParaRPr lang="es-EC"/>
        </a:p>
      </dgm:t>
    </dgm:pt>
    <dgm:pt modelId="{B07BE2D9-CD72-4212-AE82-FD0F1E010606}">
      <dgm:prSet phldrT="[Texto]"/>
      <dgm:spPr/>
      <dgm:t>
        <a:bodyPr/>
        <a:lstStyle/>
        <a:p>
          <a:r>
            <a:rPr lang="es-EC" dirty="0">
              <a:solidFill>
                <a:schemeClr val="tx1"/>
              </a:solidFill>
            </a:rPr>
            <a:t>Recolección y análisis </a:t>
          </a:r>
        </a:p>
      </dgm:t>
    </dgm:pt>
    <dgm:pt modelId="{708A37E7-10CE-455D-9E87-E87CAD498A04}" type="parTrans" cxnId="{2119DF02-1777-4E77-AFCE-0254EFCB9FCD}">
      <dgm:prSet/>
      <dgm:spPr/>
      <dgm:t>
        <a:bodyPr/>
        <a:lstStyle/>
        <a:p>
          <a:endParaRPr lang="es-EC"/>
        </a:p>
      </dgm:t>
    </dgm:pt>
    <dgm:pt modelId="{314E1B7E-C01C-4EEF-80BD-244522C930F6}" type="sibTrans" cxnId="{2119DF02-1777-4E77-AFCE-0254EFCB9FCD}">
      <dgm:prSet/>
      <dgm:spPr/>
      <dgm:t>
        <a:bodyPr/>
        <a:lstStyle/>
        <a:p>
          <a:endParaRPr lang="es-EC"/>
        </a:p>
      </dgm:t>
    </dgm:pt>
    <dgm:pt modelId="{55440082-A5A3-4661-977B-2246B3EA6908}">
      <dgm:prSet phldrT="[Texto]"/>
      <dgm:spPr/>
      <dgm:t>
        <a:bodyPr/>
        <a:lstStyle/>
        <a:p>
          <a:r>
            <a:rPr lang="es-EC" dirty="0">
              <a:solidFill>
                <a:schemeClr val="tx1"/>
              </a:solidFill>
            </a:rPr>
            <a:t>Descriptivo</a:t>
          </a:r>
        </a:p>
      </dgm:t>
    </dgm:pt>
    <dgm:pt modelId="{58A1D734-2F76-4409-B62D-01621F501B34}" type="parTrans" cxnId="{EF82C36A-A1D1-4B9C-945F-0671C5C5E3E0}">
      <dgm:prSet/>
      <dgm:spPr/>
      <dgm:t>
        <a:bodyPr/>
        <a:lstStyle/>
        <a:p>
          <a:endParaRPr lang="es-EC"/>
        </a:p>
      </dgm:t>
    </dgm:pt>
    <dgm:pt modelId="{ADF2F794-EA7E-4E4F-82AA-8DD00BFBAD78}" type="sibTrans" cxnId="{EF82C36A-A1D1-4B9C-945F-0671C5C5E3E0}">
      <dgm:prSet/>
      <dgm:spPr/>
      <dgm:t>
        <a:bodyPr/>
        <a:lstStyle/>
        <a:p>
          <a:endParaRPr lang="es-EC"/>
        </a:p>
      </dgm:t>
    </dgm:pt>
    <dgm:pt modelId="{93495E35-CB79-4483-8149-334068080FE5}" type="pres">
      <dgm:prSet presAssocID="{BC11F903-628C-418D-8E22-455A4EC541B9}" presName="cycle" presStyleCnt="0">
        <dgm:presLayoutVars>
          <dgm:chMax val="1"/>
          <dgm:dir/>
          <dgm:animLvl val="ctr"/>
          <dgm:resizeHandles val="exact"/>
        </dgm:presLayoutVars>
      </dgm:prSet>
      <dgm:spPr/>
    </dgm:pt>
    <dgm:pt modelId="{2DB98825-01EE-4EA1-AB19-FDC501B815F2}" type="pres">
      <dgm:prSet presAssocID="{43C61E8C-6467-415E-8067-BB787C087AFC}" presName="centerShape" presStyleLbl="node0" presStyleIdx="0" presStyleCnt="1"/>
      <dgm:spPr/>
    </dgm:pt>
    <dgm:pt modelId="{632C6F61-7180-480F-9277-D34A2485D221}" type="pres">
      <dgm:prSet presAssocID="{B20B7A15-E87D-4656-8460-8DF7F6B53120}" presName="parTrans" presStyleLbl="bgSibTrans2D1" presStyleIdx="0" presStyleCnt="3"/>
      <dgm:spPr/>
    </dgm:pt>
    <dgm:pt modelId="{81AC4C77-8759-43D7-AF28-31D96255099A}" type="pres">
      <dgm:prSet presAssocID="{08C8CD2D-298D-4085-A1BF-AE9AE02970B5}" presName="node" presStyleLbl="node1" presStyleIdx="0" presStyleCnt="3">
        <dgm:presLayoutVars>
          <dgm:bulletEnabled val="1"/>
        </dgm:presLayoutVars>
      </dgm:prSet>
      <dgm:spPr/>
    </dgm:pt>
    <dgm:pt modelId="{0899FF99-62FA-4738-B7C8-2EF275EC54E7}" type="pres">
      <dgm:prSet presAssocID="{708A37E7-10CE-455D-9E87-E87CAD498A04}" presName="parTrans" presStyleLbl="bgSibTrans2D1" presStyleIdx="1" presStyleCnt="3"/>
      <dgm:spPr/>
    </dgm:pt>
    <dgm:pt modelId="{69C43C9E-72F1-46DC-BA50-1B21B8A66EB4}" type="pres">
      <dgm:prSet presAssocID="{B07BE2D9-CD72-4212-AE82-FD0F1E010606}" presName="node" presStyleLbl="node1" presStyleIdx="1" presStyleCnt="3">
        <dgm:presLayoutVars>
          <dgm:bulletEnabled val="1"/>
        </dgm:presLayoutVars>
      </dgm:prSet>
      <dgm:spPr/>
    </dgm:pt>
    <dgm:pt modelId="{33C577A9-D519-40F3-A9A7-0EBCCDCE311E}" type="pres">
      <dgm:prSet presAssocID="{58A1D734-2F76-4409-B62D-01621F501B34}" presName="parTrans" presStyleLbl="bgSibTrans2D1" presStyleIdx="2" presStyleCnt="3"/>
      <dgm:spPr/>
    </dgm:pt>
    <dgm:pt modelId="{9376081C-BB87-483A-B4B5-BE7A10A604F4}" type="pres">
      <dgm:prSet presAssocID="{55440082-A5A3-4661-977B-2246B3EA6908}" presName="node" presStyleLbl="node1" presStyleIdx="2" presStyleCnt="3">
        <dgm:presLayoutVars>
          <dgm:bulletEnabled val="1"/>
        </dgm:presLayoutVars>
      </dgm:prSet>
      <dgm:spPr/>
    </dgm:pt>
  </dgm:ptLst>
  <dgm:cxnLst>
    <dgm:cxn modelId="{2119DF02-1777-4E77-AFCE-0254EFCB9FCD}" srcId="{43C61E8C-6467-415E-8067-BB787C087AFC}" destId="{B07BE2D9-CD72-4212-AE82-FD0F1E010606}" srcOrd="1" destOrd="0" parTransId="{708A37E7-10CE-455D-9E87-E87CAD498A04}" sibTransId="{314E1B7E-C01C-4EEF-80BD-244522C930F6}"/>
    <dgm:cxn modelId="{552C0D10-4E16-4ACB-82A3-84581FF9B456}" srcId="{BC11F903-628C-418D-8E22-455A4EC541B9}" destId="{43C61E8C-6467-415E-8067-BB787C087AFC}" srcOrd="0" destOrd="0" parTransId="{756C2E80-A2B5-47C2-8186-8D4E9CCEA1B1}" sibTransId="{F8EF7595-F454-444E-B3A1-5E0F509AF6F7}"/>
    <dgm:cxn modelId="{C33C8510-D60D-4BE3-BD4A-95091D0D912B}" srcId="{43C61E8C-6467-415E-8067-BB787C087AFC}" destId="{08C8CD2D-298D-4085-A1BF-AE9AE02970B5}" srcOrd="0" destOrd="0" parTransId="{B20B7A15-E87D-4656-8460-8DF7F6B53120}" sibTransId="{7623BBEE-2086-47E4-A1B7-E2A284081D4D}"/>
    <dgm:cxn modelId="{A6FFDF10-15A0-4BB0-8ED2-830C25A1F4D2}" type="presOf" srcId="{58A1D734-2F76-4409-B62D-01621F501B34}" destId="{33C577A9-D519-40F3-A9A7-0EBCCDCE311E}" srcOrd="0" destOrd="0" presId="urn:microsoft.com/office/officeart/2005/8/layout/radial4"/>
    <dgm:cxn modelId="{AE10AE15-AAE9-4FE8-B47D-D111EFED6480}" type="presOf" srcId="{B07BE2D9-CD72-4212-AE82-FD0F1E010606}" destId="{69C43C9E-72F1-46DC-BA50-1B21B8A66EB4}" srcOrd="0" destOrd="0" presId="urn:microsoft.com/office/officeart/2005/8/layout/radial4"/>
    <dgm:cxn modelId="{5C92E028-5839-4FA7-B633-3C8AD3C03AB6}" type="presOf" srcId="{55440082-A5A3-4661-977B-2246B3EA6908}" destId="{9376081C-BB87-483A-B4B5-BE7A10A604F4}" srcOrd="0" destOrd="0" presId="urn:microsoft.com/office/officeart/2005/8/layout/radial4"/>
    <dgm:cxn modelId="{5A297B30-3524-4CB7-9CD0-118B4B183A25}" type="presOf" srcId="{B20B7A15-E87D-4656-8460-8DF7F6B53120}" destId="{632C6F61-7180-480F-9277-D34A2485D221}" srcOrd="0" destOrd="0" presId="urn:microsoft.com/office/officeart/2005/8/layout/radial4"/>
    <dgm:cxn modelId="{F01C8C40-0EE5-482F-9D43-E1E72A0650B3}" type="presOf" srcId="{43C61E8C-6467-415E-8067-BB787C087AFC}" destId="{2DB98825-01EE-4EA1-AB19-FDC501B815F2}" srcOrd="0" destOrd="0" presId="urn:microsoft.com/office/officeart/2005/8/layout/radial4"/>
    <dgm:cxn modelId="{EF82C36A-A1D1-4B9C-945F-0671C5C5E3E0}" srcId="{43C61E8C-6467-415E-8067-BB787C087AFC}" destId="{55440082-A5A3-4661-977B-2246B3EA6908}" srcOrd="2" destOrd="0" parTransId="{58A1D734-2F76-4409-B62D-01621F501B34}" sibTransId="{ADF2F794-EA7E-4E4F-82AA-8DD00BFBAD78}"/>
    <dgm:cxn modelId="{9C4D5773-4C0F-48D5-B983-351E0CF29AE9}" type="presOf" srcId="{708A37E7-10CE-455D-9E87-E87CAD498A04}" destId="{0899FF99-62FA-4738-B7C8-2EF275EC54E7}" srcOrd="0" destOrd="0" presId="urn:microsoft.com/office/officeart/2005/8/layout/radial4"/>
    <dgm:cxn modelId="{2C6EAA81-9731-466E-A078-4653FF00D55F}" type="presOf" srcId="{08C8CD2D-298D-4085-A1BF-AE9AE02970B5}" destId="{81AC4C77-8759-43D7-AF28-31D96255099A}" srcOrd="0" destOrd="0" presId="urn:microsoft.com/office/officeart/2005/8/layout/radial4"/>
    <dgm:cxn modelId="{C1CBD0E9-81A1-4CA6-9984-7E7E9FF3D3B8}" type="presOf" srcId="{BC11F903-628C-418D-8E22-455A4EC541B9}" destId="{93495E35-CB79-4483-8149-334068080FE5}" srcOrd="0" destOrd="0" presId="urn:microsoft.com/office/officeart/2005/8/layout/radial4"/>
    <dgm:cxn modelId="{2CCF38A6-C16C-4C3B-9BC3-8D1330853DAF}" type="presParOf" srcId="{93495E35-CB79-4483-8149-334068080FE5}" destId="{2DB98825-01EE-4EA1-AB19-FDC501B815F2}" srcOrd="0" destOrd="0" presId="urn:microsoft.com/office/officeart/2005/8/layout/radial4"/>
    <dgm:cxn modelId="{A220ADD3-D184-4441-B9CB-C5E8814D166F}" type="presParOf" srcId="{93495E35-CB79-4483-8149-334068080FE5}" destId="{632C6F61-7180-480F-9277-D34A2485D221}" srcOrd="1" destOrd="0" presId="urn:microsoft.com/office/officeart/2005/8/layout/radial4"/>
    <dgm:cxn modelId="{AC80B62F-2862-44FC-9CE7-546802D33A8E}" type="presParOf" srcId="{93495E35-CB79-4483-8149-334068080FE5}" destId="{81AC4C77-8759-43D7-AF28-31D96255099A}" srcOrd="2" destOrd="0" presId="urn:microsoft.com/office/officeart/2005/8/layout/radial4"/>
    <dgm:cxn modelId="{BF237ECA-5EF8-4344-B5B0-48E6CEA2477D}" type="presParOf" srcId="{93495E35-CB79-4483-8149-334068080FE5}" destId="{0899FF99-62FA-4738-B7C8-2EF275EC54E7}" srcOrd="3" destOrd="0" presId="urn:microsoft.com/office/officeart/2005/8/layout/radial4"/>
    <dgm:cxn modelId="{06C2A895-5A7C-4957-B751-638FC32579D2}" type="presParOf" srcId="{93495E35-CB79-4483-8149-334068080FE5}" destId="{69C43C9E-72F1-46DC-BA50-1B21B8A66EB4}" srcOrd="4" destOrd="0" presId="urn:microsoft.com/office/officeart/2005/8/layout/radial4"/>
    <dgm:cxn modelId="{BAB4A2FF-71D6-4275-B2C2-0722EDF10B1D}" type="presParOf" srcId="{93495E35-CB79-4483-8149-334068080FE5}" destId="{33C577A9-D519-40F3-A9A7-0EBCCDCE311E}" srcOrd="5" destOrd="0" presId="urn:microsoft.com/office/officeart/2005/8/layout/radial4"/>
    <dgm:cxn modelId="{82AAE0E2-7BC2-4C26-AEE1-3AE477E039F3}" type="presParOf" srcId="{93495E35-CB79-4483-8149-334068080FE5}" destId="{9376081C-BB87-483A-B4B5-BE7A10A604F4}" srcOrd="6" destOrd="0" presId="urn:microsoft.com/office/officeart/2005/8/layout/radial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1" qsCatId="simple" csTypeId="urn:microsoft.com/office/officeart/2005/8/colors/colorful3" csCatId="colorful" phldr="1"/>
      <dgm:spPr/>
    </dgm:pt>
    <dgm:pt modelId="{39BB8B02-7C3E-4615-B6F0-38E432DD3025}" type="pres">
      <dgm:prSet presAssocID="{19B7A47C-F43C-49E0-9CE6-199B161227A0}" presName="Name0" presStyleCnt="0">
        <dgm:presLayoutVars>
          <dgm:chPref val="3"/>
          <dgm:dir/>
          <dgm:animLvl val="lvl"/>
          <dgm:resizeHandles/>
        </dgm:presLayoutVars>
      </dgm:prSet>
      <dgm:spPr/>
    </dgm:pt>
  </dgm:ptLst>
  <dgm:cxnLst>
    <dgm:cxn modelId="{C601F3D0-EB08-41C0-B1C7-0A5830D5197F}" type="presOf" srcId="{19B7A47C-F43C-49E0-9CE6-199B161227A0}" destId="{39BB8B02-7C3E-4615-B6F0-38E432DD3025}"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0_1" csCatId="mainScheme"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C11F903-628C-418D-8E22-455A4EC541B9}" type="doc">
      <dgm:prSet loTypeId="urn:microsoft.com/office/officeart/2005/8/layout/radial6" loCatId="relationship" qsTypeId="urn:microsoft.com/office/officeart/2005/8/quickstyle/3d4" qsCatId="3D" csTypeId="urn:microsoft.com/office/officeart/2005/8/colors/colorful1" csCatId="colorful" phldr="1"/>
      <dgm:spPr/>
      <dgm:t>
        <a:bodyPr/>
        <a:lstStyle/>
        <a:p>
          <a:endParaRPr lang="es-EC"/>
        </a:p>
      </dgm:t>
    </dgm:pt>
    <dgm:pt modelId="{43C61E8C-6467-415E-8067-BB787C087AFC}">
      <dgm:prSet phldrT="[Texto]"/>
      <dgm:spPr/>
      <dgm:t>
        <a:bodyPr/>
        <a:lstStyle/>
        <a:p>
          <a:r>
            <a:rPr lang="es-EC" dirty="0">
              <a:solidFill>
                <a:schemeClr val="tx1"/>
              </a:solidFill>
            </a:rPr>
            <a:t>Tipos de métodos </a:t>
          </a:r>
        </a:p>
      </dgm:t>
    </dgm:pt>
    <dgm:pt modelId="{756C2E80-A2B5-47C2-8186-8D4E9CCEA1B1}" type="parTrans" cxnId="{552C0D10-4E16-4ACB-82A3-84581FF9B456}">
      <dgm:prSet/>
      <dgm:spPr/>
      <dgm:t>
        <a:bodyPr/>
        <a:lstStyle/>
        <a:p>
          <a:endParaRPr lang="es-EC"/>
        </a:p>
      </dgm:t>
    </dgm:pt>
    <dgm:pt modelId="{F8EF7595-F454-444E-B3A1-5E0F509AF6F7}" type="sibTrans" cxnId="{552C0D10-4E16-4ACB-82A3-84581FF9B456}">
      <dgm:prSet/>
      <dgm:spPr/>
      <dgm:t>
        <a:bodyPr/>
        <a:lstStyle/>
        <a:p>
          <a:endParaRPr lang="es-EC"/>
        </a:p>
      </dgm:t>
    </dgm:pt>
    <dgm:pt modelId="{08C8CD2D-298D-4085-A1BF-AE9AE02970B5}">
      <dgm:prSet phldrT="[Texto]" custT="1"/>
      <dgm:spPr/>
      <dgm:t>
        <a:bodyPr/>
        <a:lstStyle/>
        <a:p>
          <a:r>
            <a:rPr lang="es-EC" sz="1800" dirty="0">
              <a:solidFill>
                <a:schemeClr val="tx1"/>
              </a:solidFill>
            </a:rPr>
            <a:t>Inductivo</a:t>
          </a:r>
        </a:p>
      </dgm:t>
    </dgm:pt>
    <dgm:pt modelId="{B20B7A15-E87D-4656-8460-8DF7F6B53120}" type="parTrans" cxnId="{C33C8510-D60D-4BE3-BD4A-95091D0D912B}">
      <dgm:prSet/>
      <dgm:spPr/>
      <dgm:t>
        <a:bodyPr/>
        <a:lstStyle/>
        <a:p>
          <a:endParaRPr lang="es-EC"/>
        </a:p>
      </dgm:t>
    </dgm:pt>
    <dgm:pt modelId="{7623BBEE-2086-47E4-A1B7-E2A284081D4D}" type="sibTrans" cxnId="{C33C8510-D60D-4BE3-BD4A-95091D0D912B}">
      <dgm:prSet/>
      <dgm:spPr/>
      <dgm:t>
        <a:bodyPr/>
        <a:lstStyle/>
        <a:p>
          <a:endParaRPr lang="es-EC"/>
        </a:p>
      </dgm:t>
    </dgm:pt>
    <dgm:pt modelId="{B07BE2D9-CD72-4212-AE82-FD0F1E010606}">
      <dgm:prSet phldrT="[Texto]"/>
      <dgm:spPr/>
      <dgm:t>
        <a:bodyPr/>
        <a:lstStyle/>
        <a:p>
          <a:r>
            <a:rPr lang="es-EC" dirty="0">
              <a:solidFill>
                <a:schemeClr val="tx1"/>
              </a:solidFill>
            </a:rPr>
            <a:t>Deductivo</a:t>
          </a:r>
          <a:r>
            <a:rPr lang="es-EC" dirty="0"/>
            <a:t> </a:t>
          </a:r>
        </a:p>
      </dgm:t>
    </dgm:pt>
    <dgm:pt modelId="{708A37E7-10CE-455D-9E87-E87CAD498A04}" type="parTrans" cxnId="{2119DF02-1777-4E77-AFCE-0254EFCB9FCD}">
      <dgm:prSet/>
      <dgm:spPr/>
      <dgm:t>
        <a:bodyPr/>
        <a:lstStyle/>
        <a:p>
          <a:endParaRPr lang="es-EC"/>
        </a:p>
      </dgm:t>
    </dgm:pt>
    <dgm:pt modelId="{314E1B7E-C01C-4EEF-80BD-244522C930F6}" type="sibTrans" cxnId="{2119DF02-1777-4E77-AFCE-0254EFCB9FCD}">
      <dgm:prSet/>
      <dgm:spPr/>
      <dgm:t>
        <a:bodyPr/>
        <a:lstStyle/>
        <a:p>
          <a:endParaRPr lang="es-EC"/>
        </a:p>
      </dgm:t>
    </dgm:pt>
    <dgm:pt modelId="{55440082-A5A3-4661-977B-2246B3EA6908}">
      <dgm:prSet phldrT="[Texto]"/>
      <dgm:spPr/>
      <dgm:t>
        <a:bodyPr/>
        <a:lstStyle/>
        <a:p>
          <a:r>
            <a:rPr lang="es-EC" dirty="0">
              <a:solidFill>
                <a:schemeClr val="tx1"/>
              </a:solidFill>
            </a:rPr>
            <a:t>Histórico-lógico</a:t>
          </a:r>
        </a:p>
      </dgm:t>
    </dgm:pt>
    <dgm:pt modelId="{58A1D734-2F76-4409-B62D-01621F501B34}" type="parTrans" cxnId="{EF82C36A-A1D1-4B9C-945F-0671C5C5E3E0}">
      <dgm:prSet/>
      <dgm:spPr/>
      <dgm:t>
        <a:bodyPr/>
        <a:lstStyle/>
        <a:p>
          <a:endParaRPr lang="es-EC"/>
        </a:p>
      </dgm:t>
    </dgm:pt>
    <dgm:pt modelId="{ADF2F794-EA7E-4E4F-82AA-8DD00BFBAD78}" type="sibTrans" cxnId="{EF82C36A-A1D1-4B9C-945F-0671C5C5E3E0}">
      <dgm:prSet/>
      <dgm:spPr/>
      <dgm:t>
        <a:bodyPr/>
        <a:lstStyle/>
        <a:p>
          <a:endParaRPr lang="es-EC"/>
        </a:p>
      </dgm:t>
    </dgm:pt>
    <dgm:pt modelId="{4ECFBB75-3B4F-4469-8981-2B8583782568}">
      <dgm:prSet phldrT="[Texto]"/>
      <dgm:spPr/>
      <dgm:t>
        <a:bodyPr/>
        <a:lstStyle/>
        <a:p>
          <a:r>
            <a:rPr lang="es-EC" dirty="0">
              <a:solidFill>
                <a:schemeClr val="tx1"/>
              </a:solidFill>
            </a:rPr>
            <a:t>Análisis</a:t>
          </a:r>
        </a:p>
      </dgm:t>
    </dgm:pt>
    <dgm:pt modelId="{69DDE9A2-C323-4D35-9752-F07A0353B4BC}" type="parTrans" cxnId="{860ECB2C-24A6-42DD-90E3-3FF195352F38}">
      <dgm:prSet/>
      <dgm:spPr/>
      <dgm:t>
        <a:bodyPr/>
        <a:lstStyle/>
        <a:p>
          <a:endParaRPr lang="es-EC"/>
        </a:p>
      </dgm:t>
    </dgm:pt>
    <dgm:pt modelId="{2A8AC034-D417-4F6A-949C-CAFE98D426D7}" type="sibTrans" cxnId="{860ECB2C-24A6-42DD-90E3-3FF195352F38}">
      <dgm:prSet/>
      <dgm:spPr/>
      <dgm:t>
        <a:bodyPr/>
        <a:lstStyle/>
        <a:p>
          <a:endParaRPr lang="es-EC"/>
        </a:p>
      </dgm:t>
    </dgm:pt>
    <dgm:pt modelId="{32B22E94-6D02-411E-BFDB-DDCE60448B41}" type="pres">
      <dgm:prSet presAssocID="{BC11F903-628C-418D-8E22-455A4EC541B9}" presName="Name0" presStyleCnt="0">
        <dgm:presLayoutVars>
          <dgm:chMax val="1"/>
          <dgm:dir/>
          <dgm:animLvl val="ctr"/>
          <dgm:resizeHandles val="exact"/>
        </dgm:presLayoutVars>
      </dgm:prSet>
      <dgm:spPr/>
    </dgm:pt>
    <dgm:pt modelId="{E5B8C4D7-F24F-419B-82E4-946B30A43634}" type="pres">
      <dgm:prSet presAssocID="{43C61E8C-6467-415E-8067-BB787C087AFC}" presName="centerShape" presStyleLbl="node0" presStyleIdx="0" presStyleCnt="1" custLinFactNeighborX="0" custLinFactNeighborY="7"/>
      <dgm:spPr/>
    </dgm:pt>
    <dgm:pt modelId="{2B987B31-E73C-413E-8232-31C9C3CDAFAA}" type="pres">
      <dgm:prSet presAssocID="{08C8CD2D-298D-4085-A1BF-AE9AE02970B5}" presName="node" presStyleLbl="node1" presStyleIdx="0" presStyleCnt="4">
        <dgm:presLayoutVars>
          <dgm:bulletEnabled val="1"/>
        </dgm:presLayoutVars>
      </dgm:prSet>
      <dgm:spPr/>
    </dgm:pt>
    <dgm:pt modelId="{0ADA7420-94B8-43C4-BD25-F82F3F198B50}" type="pres">
      <dgm:prSet presAssocID="{08C8CD2D-298D-4085-A1BF-AE9AE02970B5}" presName="dummy" presStyleCnt="0"/>
      <dgm:spPr/>
    </dgm:pt>
    <dgm:pt modelId="{83A8B7D9-604B-458A-B3A3-E0A948155AC7}" type="pres">
      <dgm:prSet presAssocID="{7623BBEE-2086-47E4-A1B7-E2A284081D4D}" presName="sibTrans" presStyleLbl="sibTrans2D1" presStyleIdx="0" presStyleCnt="4"/>
      <dgm:spPr/>
    </dgm:pt>
    <dgm:pt modelId="{EF1968C3-4726-436B-B02B-5820E143F637}" type="pres">
      <dgm:prSet presAssocID="{B07BE2D9-CD72-4212-AE82-FD0F1E010606}" presName="node" presStyleLbl="node1" presStyleIdx="1" presStyleCnt="4">
        <dgm:presLayoutVars>
          <dgm:bulletEnabled val="1"/>
        </dgm:presLayoutVars>
      </dgm:prSet>
      <dgm:spPr/>
    </dgm:pt>
    <dgm:pt modelId="{B4F295E7-0EBF-4FE7-B1F2-8E88D9DB5EDF}" type="pres">
      <dgm:prSet presAssocID="{B07BE2D9-CD72-4212-AE82-FD0F1E010606}" presName="dummy" presStyleCnt="0"/>
      <dgm:spPr/>
    </dgm:pt>
    <dgm:pt modelId="{A826E4F3-9A65-40D2-997C-809DD066BDFC}" type="pres">
      <dgm:prSet presAssocID="{314E1B7E-C01C-4EEF-80BD-244522C930F6}" presName="sibTrans" presStyleLbl="sibTrans2D1" presStyleIdx="1" presStyleCnt="4"/>
      <dgm:spPr/>
    </dgm:pt>
    <dgm:pt modelId="{CD5E74E0-8DAC-4004-BE1A-2D73FE4534E7}" type="pres">
      <dgm:prSet presAssocID="{55440082-A5A3-4661-977B-2246B3EA6908}" presName="node" presStyleLbl="node1" presStyleIdx="2" presStyleCnt="4">
        <dgm:presLayoutVars>
          <dgm:bulletEnabled val="1"/>
        </dgm:presLayoutVars>
      </dgm:prSet>
      <dgm:spPr/>
    </dgm:pt>
    <dgm:pt modelId="{C2648ED1-0B88-474E-905C-3523DB0D022A}" type="pres">
      <dgm:prSet presAssocID="{55440082-A5A3-4661-977B-2246B3EA6908}" presName="dummy" presStyleCnt="0"/>
      <dgm:spPr/>
    </dgm:pt>
    <dgm:pt modelId="{3AE0AA15-DD60-4EA1-8E87-7D0E0B0F52AC}" type="pres">
      <dgm:prSet presAssocID="{ADF2F794-EA7E-4E4F-82AA-8DD00BFBAD78}" presName="sibTrans" presStyleLbl="sibTrans2D1" presStyleIdx="2" presStyleCnt="4"/>
      <dgm:spPr/>
    </dgm:pt>
    <dgm:pt modelId="{6A82A40F-787C-4235-9069-9EE2D9F08F1F}" type="pres">
      <dgm:prSet presAssocID="{4ECFBB75-3B4F-4469-8981-2B8583782568}" presName="node" presStyleLbl="node1" presStyleIdx="3" presStyleCnt="4">
        <dgm:presLayoutVars>
          <dgm:bulletEnabled val="1"/>
        </dgm:presLayoutVars>
      </dgm:prSet>
      <dgm:spPr/>
    </dgm:pt>
    <dgm:pt modelId="{2C6E4BD1-F2E5-466F-A6B5-1B76DF1644AB}" type="pres">
      <dgm:prSet presAssocID="{4ECFBB75-3B4F-4469-8981-2B8583782568}" presName="dummy" presStyleCnt="0"/>
      <dgm:spPr/>
    </dgm:pt>
    <dgm:pt modelId="{CFB765CC-DC02-4A39-9D38-F66694EADA7B}" type="pres">
      <dgm:prSet presAssocID="{2A8AC034-D417-4F6A-949C-CAFE98D426D7}" presName="sibTrans" presStyleLbl="sibTrans2D1" presStyleIdx="3" presStyleCnt="4"/>
      <dgm:spPr/>
    </dgm:pt>
  </dgm:ptLst>
  <dgm:cxnLst>
    <dgm:cxn modelId="{C0411002-7BB4-4120-8C01-A3AE1BD89F10}" type="presOf" srcId="{43C61E8C-6467-415E-8067-BB787C087AFC}" destId="{E5B8C4D7-F24F-419B-82E4-946B30A43634}" srcOrd="0" destOrd="0" presId="urn:microsoft.com/office/officeart/2005/8/layout/radial6"/>
    <dgm:cxn modelId="{2119DF02-1777-4E77-AFCE-0254EFCB9FCD}" srcId="{43C61E8C-6467-415E-8067-BB787C087AFC}" destId="{B07BE2D9-CD72-4212-AE82-FD0F1E010606}" srcOrd="1" destOrd="0" parTransId="{708A37E7-10CE-455D-9E87-E87CAD498A04}" sibTransId="{314E1B7E-C01C-4EEF-80BD-244522C930F6}"/>
    <dgm:cxn modelId="{552C0D10-4E16-4ACB-82A3-84581FF9B456}" srcId="{BC11F903-628C-418D-8E22-455A4EC541B9}" destId="{43C61E8C-6467-415E-8067-BB787C087AFC}" srcOrd="0" destOrd="0" parTransId="{756C2E80-A2B5-47C2-8186-8D4E9CCEA1B1}" sibTransId="{F8EF7595-F454-444E-B3A1-5E0F509AF6F7}"/>
    <dgm:cxn modelId="{C33C8510-D60D-4BE3-BD4A-95091D0D912B}" srcId="{43C61E8C-6467-415E-8067-BB787C087AFC}" destId="{08C8CD2D-298D-4085-A1BF-AE9AE02970B5}" srcOrd="0" destOrd="0" parTransId="{B20B7A15-E87D-4656-8460-8DF7F6B53120}" sibTransId="{7623BBEE-2086-47E4-A1B7-E2A284081D4D}"/>
    <dgm:cxn modelId="{B4A29210-91BC-463E-A8BA-3148AA41D6D5}" type="presOf" srcId="{7623BBEE-2086-47E4-A1B7-E2A284081D4D}" destId="{83A8B7D9-604B-458A-B3A3-E0A948155AC7}" srcOrd="0" destOrd="0" presId="urn:microsoft.com/office/officeart/2005/8/layout/radial6"/>
    <dgm:cxn modelId="{9DF2A719-31A2-4DBB-A01A-3664C22805FA}" type="presOf" srcId="{BC11F903-628C-418D-8E22-455A4EC541B9}" destId="{32B22E94-6D02-411E-BFDB-DDCE60448B41}" srcOrd="0" destOrd="0" presId="urn:microsoft.com/office/officeart/2005/8/layout/radial6"/>
    <dgm:cxn modelId="{3DD2EE1B-2CD8-4058-B7F6-093312DB8A5E}" type="presOf" srcId="{4ECFBB75-3B4F-4469-8981-2B8583782568}" destId="{6A82A40F-787C-4235-9069-9EE2D9F08F1F}" srcOrd="0" destOrd="0" presId="urn:microsoft.com/office/officeart/2005/8/layout/radial6"/>
    <dgm:cxn modelId="{860ECB2C-24A6-42DD-90E3-3FF195352F38}" srcId="{43C61E8C-6467-415E-8067-BB787C087AFC}" destId="{4ECFBB75-3B4F-4469-8981-2B8583782568}" srcOrd="3" destOrd="0" parTransId="{69DDE9A2-C323-4D35-9752-F07A0353B4BC}" sibTransId="{2A8AC034-D417-4F6A-949C-CAFE98D426D7}"/>
    <dgm:cxn modelId="{DA1AE230-0472-4BF0-954B-A63043E29891}" type="presOf" srcId="{2A8AC034-D417-4F6A-949C-CAFE98D426D7}" destId="{CFB765CC-DC02-4A39-9D38-F66694EADA7B}" srcOrd="0" destOrd="0" presId="urn:microsoft.com/office/officeart/2005/8/layout/radial6"/>
    <dgm:cxn modelId="{EF82C36A-A1D1-4B9C-945F-0671C5C5E3E0}" srcId="{43C61E8C-6467-415E-8067-BB787C087AFC}" destId="{55440082-A5A3-4661-977B-2246B3EA6908}" srcOrd="2" destOrd="0" parTransId="{58A1D734-2F76-4409-B62D-01621F501B34}" sibTransId="{ADF2F794-EA7E-4E4F-82AA-8DD00BFBAD78}"/>
    <dgm:cxn modelId="{A8F5E64B-8321-4CC7-9153-2FA09ECBB817}" type="presOf" srcId="{314E1B7E-C01C-4EEF-80BD-244522C930F6}" destId="{A826E4F3-9A65-40D2-997C-809DD066BDFC}" srcOrd="0" destOrd="0" presId="urn:microsoft.com/office/officeart/2005/8/layout/radial6"/>
    <dgm:cxn modelId="{B1FD9253-9EF3-4F4B-B3F5-9C286F331859}" type="presOf" srcId="{ADF2F794-EA7E-4E4F-82AA-8DD00BFBAD78}" destId="{3AE0AA15-DD60-4EA1-8E87-7D0E0B0F52AC}" srcOrd="0" destOrd="0" presId="urn:microsoft.com/office/officeart/2005/8/layout/radial6"/>
    <dgm:cxn modelId="{FD9E9078-68D1-4B94-AF25-6BB02B1F0A38}" type="presOf" srcId="{55440082-A5A3-4661-977B-2246B3EA6908}" destId="{CD5E74E0-8DAC-4004-BE1A-2D73FE4534E7}" srcOrd="0" destOrd="0" presId="urn:microsoft.com/office/officeart/2005/8/layout/radial6"/>
    <dgm:cxn modelId="{05417099-CBAF-47E7-B9DF-BFC629D8FD9F}" type="presOf" srcId="{B07BE2D9-CD72-4212-AE82-FD0F1E010606}" destId="{EF1968C3-4726-436B-B02B-5820E143F637}" srcOrd="0" destOrd="0" presId="urn:microsoft.com/office/officeart/2005/8/layout/radial6"/>
    <dgm:cxn modelId="{732D36FB-B9DD-4926-AE8B-61005A8AEB89}" type="presOf" srcId="{08C8CD2D-298D-4085-A1BF-AE9AE02970B5}" destId="{2B987B31-E73C-413E-8232-31C9C3CDAFAA}" srcOrd="0" destOrd="0" presId="urn:microsoft.com/office/officeart/2005/8/layout/radial6"/>
    <dgm:cxn modelId="{96AAE9A3-9FAC-4C0E-9CF5-4EC4ABB7589A}" type="presParOf" srcId="{32B22E94-6D02-411E-BFDB-DDCE60448B41}" destId="{E5B8C4D7-F24F-419B-82E4-946B30A43634}" srcOrd="0" destOrd="0" presId="urn:microsoft.com/office/officeart/2005/8/layout/radial6"/>
    <dgm:cxn modelId="{701EDBEC-E675-46E9-BD48-BDE1970D7E45}" type="presParOf" srcId="{32B22E94-6D02-411E-BFDB-DDCE60448B41}" destId="{2B987B31-E73C-413E-8232-31C9C3CDAFAA}" srcOrd="1" destOrd="0" presId="urn:microsoft.com/office/officeart/2005/8/layout/radial6"/>
    <dgm:cxn modelId="{0E3F16DE-4B69-4635-8C1E-B6748AC14316}" type="presParOf" srcId="{32B22E94-6D02-411E-BFDB-DDCE60448B41}" destId="{0ADA7420-94B8-43C4-BD25-F82F3F198B50}" srcOrd="2" destOrd="0" presId="urn:microsoft.com/office/officeart/2005/8/layout/radial6"/>
    <dgm:cxn modelId="{C13C9941-3D7E-4D50-A40A-F4DCB74503FA}" type="presParOf" srcId="{32B22E94-6D02-411E-BFDB-DDCE60448B41}" destId="{83A8B7D9-604B-458A-B3A3-E0A948155AC7}" srcOrd="3" destOrd="0" presId="urn:microsoft.com/office/officeart/2005/8/layout/radial6"/>
    <dgm:cxn modelId="{861685F2-8D7C-4481-96FA-B6EE5FA04CAA}" type="presParOf" srcId="{32B22E94-6D02-411E-BFDB-DDCE60448B41}" destId="{EF1968C3-4726-436B-B02B-5820E143F637}" srcOrd="4" destOrd="0" presId="urn:microsoft.com/office/officeart/2005/8/layout/radial6"/>
    <dgm:cxn modelId="{4921BD0F-69E3-4032-B98F-B4ECA25E6F4E}" type="presParOf" srcId="{32B22E94-6D02-411E-BFDB-DDCE60448B41}" destId="{B4F295E7-0EBF-4FE7-B1F2-8E88D9DB5EDF}" srcOrd="5" destOrd="0" presId="urn:microsoft.com/office/officeart/2005/8/layout/radial6"/>
    <dgm:cxn modelId="{0168C3D0-5753-433D-85F9-86380F41871F}" type="presParOf" srcId="{32B22E94-6D02-411E-BFDB-DDCE60448B41}" destId="{A826E4F3-9A65-40D2-997C-809DD066BDFC}" srcOrd="6" destOrd="0" presId="urn:microsoft.com/office/officeart/2005/8/layout/radial6"/>
    <dgm:cxn modelId="{5EFAF816-0EEC-4ED0-8CB0-141580BCE39D}" type="presParOf" srcId="{32B22E94-6D02-411E-BFDB-DDCE60448B41}" destId="{CD5E74E0-8DAC-4004-BE1A-2D73FE4534E7}" srcOrd="7" destOrd="0" presId="urn:microsoft.com/office/officeart/2005/8/layout/radial6"/>
    <dgm:cxn modelId="{7D4E4B77-D2B5-48B2-A710-03284AD67D1C}" type="presParOf" srcId="{32B22E94-6D02-411E-BFDB-DDCE60448B41}" destId="{C2648ED1-0B88-474E-905C-3523DB0D022A}" srcOrd="8" destOrd="0" presId="urn:microsoft.com/office/officeart/2005/8/layout/radial6"/>
    <dgm:cxn modelId="{F59151D6-8757-47AE-8BDF-50E0A37BE386}" type="presParOf" srcId="{32B22E94-6D02-411E-BFDB-DDCE60448B41}" destId="{3AE0AA15-DD60-4EA1-8E87-7D0E0B0F52AC}" srcOrd="9" destOrd="0" presId="urn:microsoft.com/office/officeart/2005/8/layout/radial6"/>
    <dgm:cxn modelId="{B3CC77AC-77EB-4518-A84C-A07B22E39FE1}" type="presParOf" srcId="{32B22E94-6D02-411E-BFDB-DDCE60448B41}" destId="{6A82A40F-787C-4235-9069-9EE2D9F08F1F}" srcOrd="10" destOrd="0" presId="urn:microsoft.com/office/officeart/2005/8/layout/radial6"/>
    <dgm:cxn modelId="{8DA0488E-5776-4E22-86B8-1F8286E00FA7}" type="presParOf" srcId="{32B22E94-6D02-411E-BFDB-DDCE60448B41}" destId="{2C6E4BD1-F2E5-466F-A6B5-1B76DF1644AB}" srcOrd="11" destOrd="0" presId="urn:microsoft.com/office/officeart/2005/8/layout/radial6"/>
    <dgm:cxn modelId="{59D6E0F2-F8A6-4186-ADE0-FDFA9C20F315}" type="presParOf" srcId="{32B22E94-6D02-411E-BFDB-DDCE60448B41}" destId="{CFB765CC-DC02-4A39-9D38-F66694EADA7B}" srcOrd="12" destOrd="0" presId="urn:microsoft.com/office/officeart/2005/8/layout/radial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1" qsCatId="simple" csTypeId="urn:microsoft.com/office/officeart/2005/8/colors/colorful3" csCatId="colorful" phldr="1"/>
      <dgm:spPr/>
    </dgm:pt>
    <dgm:pt modelId="{39BB8B02-7C3E-4615-B6F0-38E432DD3025}" type="pres">
      <dgm:prSet presAssocID="{19B7A47C-F43C-49E0-9CE6-199B161227A0}" presName="Name0" presStyleCnt="0">
        <dgm:presLayoutVars>
          <dgm:chPref val="3"/>
          <dgm:dir/>
          <dgm:animLvl val="lvl"/>
          <dgm:resizeHandles/>
        </dgm:presLayoutVars>
      </dgm:prSet>
      <dgm:spPr/>
    </dgm:pt>
  </dgm:ptLst>
  <dgm:cxnLst>
    <dgm:cxn modelId="{C601F3D0-EB08-41C0-B1C7-0A5830D5197F}" type="presOf" srcId="{19B7A47C-F43C-49E0-9CE6-199B161227A0}" destId="{39BB8B02-7C3E-4615-B6F0-38E432DD3025}"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0_1" csCatId="mainScheme"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C11F903-628C-418D-8E22-455A4EC541B9}" type="doc">
      <dgm:prSet loTypeId="urn:microsoft.com/office/officeart/2005/8/layout/cycle6" loCatId="relationship" qsTypeId="urn:microsoft.com/office/officeart/2005/8/quickstyle/3d4" qsCatId="3D" csTypeId="urn:microsoft.com/office/officeart/2005/8/colors/colorful1" csCatId="colorful" phldr="1"/>
      <dgm:spPr/>
      <dgm:t>
        <a:bodyPr/>
        <a:lstStyle/>
        <a:p>
          <a:endParaRPr lang="es-EC"/>
        </a:p>
      </dgm:t>
    </dgm:pt>
    <dgm:pt modelId="{C214C845-77B5-46A6-87FF-02D0BCCB7C5A}" type="pres">
      <dgm:prSet presAssocID="{BC11F903-628C-418D-8E22-455A4EC541B9}" presName="cycle" presStyleCnt="0">
        <dgm:presLayoutVars>
          <dgm:dir/>
          <dgm:resizeHandles val="exact"/>
        </dgm:presLayoutVars>
      </dgm:prSet>
      <dgm:spPr/>
    </dgm:pt>
  </dgm:ptLst>
  <dgm:cxnLst>
    <dgm:cxn modelId="{8C420EE1-BF40-4FB9-ABA6-A51DAC2A5144}" type="presOf" srcId="{BC11F903-628C-418D-8E22-455A4EC541B9}" destId="{C214C845-77B5-46A6-87FF-02D0BCCB7C5A}" srcOrd="0" destOrd="0" presId="urn:microsoft.com/office/officeart/2005/8/layout/cycle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F1578E7-E0AC-4716-AC41-D7C3B265E868}" type="doc">
      <dgm:prSet loTypeId="urn:microsoft.com/office/officeart/2005/8/layout/bProcess3" loCatId="process" qsTypeId="urn:microsoft.com/office/officeart/2005/8/quickstyle/3d1" qsCatId="3D" csTypeId="urn:microsoft.com/office/officeart/2005/8/colors/colorful5" csCatId="colorful" phldr="1"/>
      <dgm:spPr/>
      <dgm:t>
        <a:bodyPr/>
        <a:lstStyle/>
        <a:p>
          <a:endParaRPr lang="es-EC"/>
        </a:p>
      </dgm:t>
    </dgm:pt>
    <dgm:pt modelId="{E917E8B1-93D4-4072-84B7-F4C1A7777E37}">
      <dgm:prSet phldrT="[Texto]"/>
      <dgm:spPr/>
      <dgm:t>
        <a:bodyPr/>
        <a:lstStyle/>
        <a:p>
          <a:r>
            <a:rPr lang="es-EC" dirty="0">
              <a:solidFill>
                <a:schemeClr val="tx1"/>
              </a:solidFill>
            </a:rPr>
            <a:t>Encuestas</a:t>
          </a:r>
        </a:p>
      </dgm:t>
    </dgm:pt>
    <dgm:pt modelId="{DDBB418D-B087-47EC-8C8B-5E6967FAB2CC}" type="parTrans" cxnId="{6581E0FD-A26F-4886-901E-EDE16CB72E9F}">
      <dgm:prSet/>
      <dgm:spPr/>
      <dgm:t>
        <a:bodyPr/>
        <a:lstStyle/>
        <a:p>
          <a:endParaRPr lang="es-EC"/>
        </a:p>
      </dgm:t>
    </dgm:pt>
    <dgm:pt modelId="{25676AD2-77CC-4159-A75E-11FFCE1C4219}" type="sibTrans" cxnId="{6581E0FD-A26F-4886-901E-EDE16CB72E9F}">
      <dgm:prSet/>
      <dgm:spPr/>
      <dgm:t>
        <a:bodyPr/>
        <a:lstStyle/>
        <a:p>
          <a:endParaRPr lang="es-EC"/>
        </a:p>
      </dgm:t>
    </dgm:pt>
    <dgm:pt modelId="{90457CD0-CC06-4CFD-9B9B-F5499CA2720F}">
      <dgm:prSet phldrT="[Texto]"/>
      <dgm:spPr/>
      <dgm:t>
        <a:bodyPr/>
        <a:lstStyle/>
        <a:p>
          <a:r>
            <a:rPr lang="es-EC" dirty="0">
              <a:solidFill>
                <a:schemeClr val="tx1"/>
              </a:solidFill>
            </a:rPr>
            <a:t>Análisis estadísticos </a:t>
          </a:r>
        </a:p>
      </dgm:t>
    </dgm:pt>
    <dgm:pt modelId="{8C2E6949-973F-4195-9250-324B896E5A77}" type="parTrans" cxnId="{31A496F3-D905-40F2-A086-2164369F208D}">
      <dgm:prSet/>
      <dgm:spPr/>
      <dgm:t>
        <a:bodyPr/>
        <a:lstStyle/>
        <a:p>
          <a:endParaRPr lang="es-EC"/>
        </a:p>
      </dgm:t>
    </dgm:pt>
    <dgm:pt modelId="{57325133-E004-4FCB-9605-4A9B1461938A}" type="sibTrans" cxnId="{31A496F3-D905-40F2-A086-2164369F208D}">
      <dgm:prSet/>
      <dgm:spPr/>
      <dgm:t>
        <a:bodyPr/>
        <a:lstStyle/>
        <a:p>
          <a:endParaRPr lang="es-EC"/>
        </a:p>
      </dgm:t>
    </dgm:pt>
    <dgm:pt modelId="{58FECFD5-F114-4F82-A263-D1A659910598}">
      <dgm:prSet phldrT="[Texto]"/>
      <dgm:spPr/>
      <dgm:t>
        <a:bodyPr/>
        <a:lstStyle/>
        <a:p>
          <a:r>
            <a:rPr lang="es-EC" dirty="0">
              <a:solidFill>
                <a:schemeClr val="tx1"/>
              </a:solidFill>
            </a:rPr>
            <a:t>Población PII-2024 fue de 472 estudiantes encuestados </a:t>
          </a:r>
        </a:p>
      </dgm:t>
    </dgm:pt>
    <dgm:pt modelId="{98C93541-379E-4247-A8DB-6AB17C5664E8}" type="parTrans" cxnId="{3240908E-E328-4A7F-8741-5C329F51E62F}">
      <dgm:prSet/>
      <dgm:spPr/>
      <dgm:t>
        <a:bodyPr/>
        <a:lstStyle/>
        <a:p>
          <a:endParaRPr lang="es-EC"/>
        </a:p>
      </dgm:t>
    </dgm:pt>
    <dgm:pt modelId="{4B7ABB95-87C3-4B42-BDE3-CB074066920F}" type="sibTrans" cxnId="{3240908E-E328-4A7F-8741-5C329F51E62F}">
      <dgm:prSet/>
      <dgm:spPr/>
      <dgm:t>
        <a:bodyPr/>
        <a:lstStyle/>
        <a:p>
          <a:endParaRPr lang="es-EC"/>
        </a:p>
      </dgm:t>
    </dgm:pt>
    <dgm:pt modelId="{F062690D-3585-43C8-BA03-1FB6908D238C}">
      <dgm:prSet phldrT="[Texto]"/>
      <dgm:spPr/>
      <dgm:t>
        <a:bodyPr/>
        <a:lstStyle/>
        <a:p>
          <a:r>
            <a:rPr lang="es-EC" dirty="0">
              <a:solidFill>
                <a:schemeClr val="tx1"/>
              </a:solidFill>
            </a:rPr>
            <a:t>Muestra</a:t>
          </a:r>
        </a:p>
      </dgm:t>
    </dgm:pt>
    <dgm:pt modelId="{5E2D3068-6FC6-4D4F-A169-685FF7E23078}" type="parTrans" cxnId="{329B5EF3-11D6-4A9A-BEF1-F1D65D30460E}">
      <dgm:prSet/>
      <dgm:spPr/>
      <dgm:t>
        <a:bodyPr/>
        <a:lstStyle/>
        <a:p>
          <a:endParaRPr lang="es-EC"/>
        </a:p>
      </dgm:t>
    </dgm:pt>
    <dgm:pt modelId="{E5837300-86B6-4A40-9D4A-FEA71853F25F}" type="sibTrans" cxnId="{329B5EF3-11D6-4A9A-BEF1-F1D65D30460E}">
      <dgm:prSet/>
      <dgm:spPr/>
      <dgm:t>
        <a:bodyPr/>
        <a:lstStyle/>
        <a:p>
          <a:endParaRPr lang="es-EC"/>
        </a:p>
      </dgm:t>
    </dgm:pt>
    <dgm:pt modelId="{DB5B4D3B-C1C9-446D-AF2D-10CA33259018}">
      <dgm:prSet phldrT="[Texto]"/>
      <dgm:spPr/>
      <dgm:t>
        <a:bodyPr/>
        <a:lstStyle/>
        <a:p>
          <a:r>
            <a:rPr lang="es-EC" dirty="0">
              <a:solidFill>
                <a:schemeClr val="tx1"/>
              </a:solidFill>
            </a:rPr>
            <a:t>Análisis interpretación </a:t>
          </a:r>
        </a:p>
      </dgm:t>
    </dgm:pt>
    <dgm:pt modelId="{BCD67CA5-D4AF-4366-87D8-DACFAAA72E00}" type="parTrans" cxnId="{5230C5F7-F2EF-45A3-ADED-8FD4968D83B4}">
      <dgm:prSet/>
      <dgm:spPr/>
      <dgm:t>
        <a:bodyPr/>
        <a:lstStyle/>
        <a:p>
          <a:endParaRPr lang="es-EC"/>
        </a:p>
      </dgm:t>
    </dgm:pt>
    <dgm:pt modelId="{F50DE240-47C0-4243-8AB9-ABFE02226017}" type="sibTrans" cxnId="{5230C5F7-F2EF-45A3-ADED-8FD4968D83B4}">
      <dgm:prSet/>
      <dgm:spPr/>
      <dgm:t>
        <a:bodyPr/>
        <a:lstStyle/>
        <a:p>
          <a:endParaRPr lang="es-EC"/>
        </a:p>
      </dgm:t>
    </dgm:pt>
    <dgm:pt modelId="{D1BB24CF-72F2-4830-98DD-D50CE7E680F0}" type="pres">
      <dgm:prSet presAssocID="{BF1578E7-E0AC-4716-AC41-D7C3B265E868}" presName="Name0" presStyleCnt="0">
        <dgm:presLayoutVars>
          <dgm:dir/>
          <dgm:resizeHandles val="exact"/>
        </dgm:presLayoutVars>
      </dgm:prSet>
      <dgm:spPr/>
    </dgm:pt>
    <dgm:pt modelId="{F0B0342B-102A-4C91-8EBE-5CE9A0566183}" type="pres">
      <dgm:prSet presAssocID="{E917E8B1-93D4-4072-84B7-F4C1A7777E37}" presName="node" presStyleLbl="node1" presStyleIdx="0" presStyleCnt="5">
        <dgm:presLayoutVars>
          <dgm:bulletEnabled val="1"/>
        </dgm:presLayoutVars>
      </dgm:prSet>
      <dgm:spPr/>
    </dgm:pt>
    <dgm:pt modelId="{08182BE7-D742-41FB-9828-D45133DD45A5}" type="pres">
      <dgm:prSet presAssocID="{25676AD2-77CC-4159-A75E-11FFCE1C4219}" presName="sibTrans" presStyleLbl="sibTrans1D1" presStyleIdx="0" presStyleCnt="4"/>
      <dgm:spPr/>
    </dgm:pt>
    <dgm:pt modelId="{34E7F01A-7B9C-476E-B935-C1416B80B79A}" type="pres">
      <dgm:prSet presAssocID="{25676AD2-77CC-4159-A75E-11FFCE1C4219}" presName="connectorText" presStyleLbl="sibTrans1D1" presStyleIdx="0" presStyleCnt="4"/>
      <dgm:spPr/>
    </dgm:pt>
    <dgm:pt modelId="{91AC1F60-5FF3-4459-8691-7784F12B07C9}" type="pres">
      <dgm:prSet presAssocID="{90457CD0-CC06-4CFD-9B9B-F5499CA2720F}" presName="node" presStyleLbl="node1" presStyleIdx="1" presStyleCnt="5">
        <dgm:presLayoutVars>
          <dgm:bulletEnabled val="1"/>
        </dgm:presLayoutVars>
      </dgm:prSet>
      <dgm:spPr/>
    </dgm:pt>
    <dgm:pt modelId="{08CF42C8-46C6-4EA7-A487-2E1A1A1EB43B}" type="pres">
      <dgm:prSet presAssocID="{57325133-E004-4FCB-9605-4A9B1461938A}" presName="sibTrans" presStyleLbl="sibTrans1D1" presStyleIdx="1" presStyleCnt="4"/>
      <dgm:spPr/>
    </dgm:pt>
    <dgm:pt modelId="{73106153-3818-4F65-862C-F72D2496AB0C}" type="pres">
      <dgm:prSet presAssocID="{57325133-E004-4FCB-9605-4A9B1461938A}" presName="connectorText" presStyleLbl="sibTrans1D1" presStyleIdx="1" presStyleCnt="4"/>
      <dgm:spPr/>
    </dgm:pt>
    <dgm:pt modelId="{0789F461-8880-40AD-95C4-54049E30704D}" type="pres">
      <dgm:prSet presAssocID="{58FECFD5-F114-4F82-A263-D1A659910598}" presName="node" presStyleLbl="node1" presStyleIdx="2" presStyleCnt="5">
        <dgm:presLayoutVars>
          <dgm:bulletEnabled val="1"/>
        </dgm:presLayoutVars>
      </dgm:prSet>
      <dgm:spPr/>
    </dgm:pt>
    <dgm:pt modelId="{BFDB149C-6598-486E-8EF3-0D94DCBD5A16}" type="pres">
      <dgm:prSet presAssocID="{4B7ABB95-87C3-4B42-BDE3-CB074066920F}" presName="sibTrans" presStyleLbl="sibTrans1D1" presStyleIdx="2" presStyleCnt="4"/>
      <dgm:spPr/>
    </dgm:pt>
    <dgm:pt modelId="{4AFB8CF9-EBA0-4F82-B867-10B13ACB17F6}" type="pres">
      <dgm:prSet presAssocID="{4B7ABB95-87C3-4B42-BDE3-CB074066920F}" presName="connectorText" presStyleLbl="sibTrans1D1" presStyleIdx="2" presStyleCnt="4"/>
      <dgm:spPr/>
    </dgm:pt>
    <dgm:pt modelId="{0CB4D8E0-CB90-427F-8F5A-1BF2516EC70B}" type="pres">
      <dgm:prSet presAssocID="{F062690D-3585-43C8-BA03-1FB6908D238C}" presName="node" presStyleLbl="node1" presStyleIdx="3" presStyleCnt="5">
        <dgm:presLayoutVars>
          <dgm:bulletEnabled val="1"/>
        </dgm:presLayoutVars>
      </dgm:prSet>
      <dgm:spPr/>
    </dgm:pt>
    <dgm:pt modelId="{6D88C9DE-DEE0-4D07-8841-0574C14EEC91}" type="pres">
      <dgm:prSet presAssocID="{E5837300-86B6-4A40-9D4A-FEA71853F25F}" presName="sibTrans" presStyleLbl="sibTrans1D1" presStyleIdx="3" presStyleCnt="4"/>
      <dgm:spPr/>
    </dgm:pt>
    <dgm:pt modelId="{9536D9DC-7E5B-4DBF-AA71-C86125BF9E1C}" type="pres">
      <dgm:prSet presAssocID="{E5837300-86B6-4A40-9D4A-FEA71853F25F}" presName="connectorText" presStyleLbl="sibTrans1D1" presStyleIdx="3" presStyleCnt="4"/>
      <dgm:spPr/>
    </dgm:pt>
    <dgm:pt modelId="{54029E29-22F7-4E01-A498-22E580752462}" type="pres">
      <dgm:prSet presAssocID="{DB5B4D3B-C1C9-446D-AF2D-10CA33259018}" presName="node" presStyleLbl="node1" presStyleIdx="4" presStyleCnt="5">
        <dgm:presLayoutVars>
          <dgm:bulletEnabled val="1"/>
        </dgm:presLayoutVars>
      </dgm:prSet>
      <dgm:spPr/>
    </dgm:pt>
  </dgm:ptLst>
  <dgm:cxnLst>
    <dgm:cxn modelId="{FD044400-4902-4B04-894B-6F6E67B96F0A}" type="presOf" srcId="{E5837300-86B6-4A40-9D4A-FEA71853F25F}" destId="{9536D9DC-7E5B-4DBF-AA71-C86125BF9E1C}" srcOrd="1" destOrd="0" presId="urn:microsoft.com/office/officeart/2005/8/layout/bProcess3"/>
    <dgm:cxn modelId="{EC6CDD0D-E19E-4703-BAE5-CF3BBE01E477}" type="presOf" srcId="{F062690D-3585-43C8-BA03-1FB6908D238C}" destId="{0CB4D8E0-CB90-427F-8F5A-1BF2516EC70B}" srcOrd="0" destOrd="0" presId="urn:microsoft.com/office/officeart/2005/8/layout/bProcess3"/>
    <dgm:cxn modelId="{63873821-8E52-46CB-89E9-3CF14AE2BA5B}" type="presOf" srcId="{BF1578E7-E0AC-4716-AC41-D7C3B265E868}" destId="{D1BB24CF-72F2-4830-98DD-D50CE7E680F0}" srcOrd="0" destOrd="0" presId="urn:microsoft.com/office/officeart/2005/8/layout/bProcess3"/>
    <dgm:cxn modelId="{19B1E925-1516-43EC-9CAF-E07ED22BEAF5}" type="presOf" srcId="{4B7ABB95-87C3-4B42-BDE3-CB074066920F}" destId="{4AFB8CF9-EBA0-4F82-B867-10B13ACB17F6}" srcOrd="1" destOrd="0" presId="urn:microsoft.com/office/officeart/2005/8/layout/bProcess3"/>
    <dgm:cxn modelId="{00127366-89A9-4433-AA2D-5C2A15715A65}" type="presOf" srcId="{57325133-E004-4FCB-9605-4A9B1461938A}" destId="{73106153-3818-4F65-862C-F72D2496AB0C}" srcOrd="1" destOrd="0" presId="urn:microsoft.com/office/officeart/2005/8/layout/bProcess3"/>
    <dgm:cxn modelId="{7E094F4C-162F-4DD8-A59C-2B56495437E3}" type="presOf" srcId="{25676AD2-77CC-4159-A75E-11FFCE1C4219}" destId="{08182BE7-D742-41FB-9828-D45133DD45A5}" srcOrd="0" destOrd="0" presId="urn:microsoft.com/office/officeart/2005/8/layout/bProcess3"/>
    <dgm:cxn modelId="{410FF870-2AF3-45F2-B528-3FEDF5B2E74C}" type="presOf" srcId="{57325133-E004-4FCB-9605-4A9B1461938A}" destId="{08CF42C8-46C6-4EA7-A487-2E1A1A1EB43B}" srcOrd="0" destOrd="0" presId="urn:microsoft.com/office/officeart/2005/8/layout/bProcess3"/>
    <dgm:cxn modelId="{53A1A153-9554-40FF-98BD-88A55A495A34}" type="presOf" srcId="{90457CD0-CC06-4CFD-9B9B-F5499CA2720F}" destId="{91AC1F60-5FF3-4459-8691-7784F12B07C9}" srcOrd="0" destOrd="0" presId="urn:microsoft.com/office/officeart/2005/8/layout/bProcess3"/>
    <dgm:cxn modelId="{7FF6D57A-39CD-4467-B0AD-917A925FF731}" type="presOf" srcId="{E917E8B1-93D4-4072-84B7-F4C1A7777E37}" destId="{F0B0342B-102A-4C91-8EBE-5CE9A0566183}" srcOrd="0" destOrd="0" presId="urn:microsoft.com/office/officeart/2005/8/layout/bProcess3"/>
    <dgm:cxn modelId="{3240908E-E328-4A7F-8741-5C329F51E62F}" srcId="{BF1578E7-E0AC-4716-AC41-D7C3B265E868}" destId="{58FECFD5-F114-4F82-A263-D1A659910598}" srcOrd="2" destOrd="0" parTransId="{98C93541-379E-4247-A8DB-6AB17C5664E8}" sibTransId="{4B7ABB95-87C3-4B42-BDE3-CB074066920F}"/>
    <dgm:cxn modelId="{6B427FA0-F6D4-4563-B511-7030C1E84DEB}" type="presOf" srcId="{E5837300-86B6-4A40-9D4A-FEA71853F25F}" destId="{6D88C9DE-DEE0-4D07-8841-0574C14EEC91}" srcOrd="0" destOrd="0" presId="urn:microsoft.com/office/officeart/2005/8/layout/bProcess3"/>
    <dgm:cxn modelId="{B8696FD3-4051-47A0-A8A0-F1A8ECBD171A}" type="presOf" srcId="{4B7ABB95-87C3-4B42-BDE3-CB074066920F}" destId="{BFDB149C-6598-486E-8EF3-0D94DCBD5A16}" srcOrd="0" destOrd="0" presId="urn:microsoft.com/office/officeart/2005/8/layout/bProcess3"/>
    <dgm:cxn modelId="{3C90EADA-5D61-42CA-9C43-7E8C06DC5E2C}" type="presOf" srcId="{DB5B4D3B-C1C9-446D-AF2D-10CA33259018}" destId="{54029E29-22F7-4E01-A498-22E580752462}" srcOrd="0" destOrd="0" presId="urn:microsoft.com/office/officeart/2005/8/layout/bProcess3"/>
    <dgm:cxn modelId="{A82234DF-9F64-451D-9D8D-C475056D7567}" type="presOf" srcId="{25676AD2-77CC-4159-A75E-11FFCE1C4219}" destId="{34E7F01A-7B9C-476E-B935-C1416B80B79A}" srcOrd="1" destOrd="0" presId="urn:microsoft.com/office/officeart/2005/8/layout/bProcess3"/>
    <dgm:cxn modelId="{329B5EF3-11D6-4A9A-BEF1-F1D65D30460E}" srcId="{BF1578E7-E0AC-4716-AC41-D7C3B265E868}" destId="{F062690D-3585-43C8-BA03-1FB6908D238C}" srcOrd="3" destOrd="0" parTransId="{5E2D3068-6FC6-4D4F-A169-685FF7E23078}" sibTransId="{E5837300-86B6-4A40-9D4A-FEA71853F25F}"/>
    <dgm:cxn modelId="{31A496F3-D905-40F2-A086-2164369F208D}" srcId="{BF1578E7-E0AC-4716-AC41-D7C3B265E868}" destId="{90457CD0-CC06-4CFD-9B9B-F5499CA2720F}" srcOrd="1" destOrd="0" parTransId="{8C2E6949-973F-4195-9250-324B896E5A77}" sibTransId="{57325133-E004-4FCB-9605-4A9B1461938A}"/>
    <dgm:cxn modelId="{EC54D6F3-5D27-4371-BE04-FEDE1C57DE1E}" type="presOf" srcId="{58FECFD5-F114-4F82-A263-D1A659910598}" destId="{0789F461-8880-40AD-95C4-54049E30704D}" srcOrd="0" destOrd="0" presId="urn:microsoft.com/office/officeart/2005/8/layout/bProcess3"/>
    <dgm:cxn modelId="{5230C5F7-F2EF-45A3-ADED-8FD4968D83B4}" srcId="{BF1578E7-E0AC-4716-AC41-D7C3B265E868}" destId="{DB5B4D3B-C1C9-446D-AF2D-10CA33259018}" srcOrd="4" destOrd="0" parTransId="{BCD67CA5-D4AF-4366-87D8-DACFAAA72E00}" sibTransId="{F50DE240-47C0-4243-8AB9-ABFE02226017}"/>
    <dgm:cxn modelId="{6581E0FD-A26F-4886-901E-EDE16CB72E9F}" srcId="{BF1578E7-E0AC-4716-AC41-D7C3B265E868}" destId="{E917E8B1-93D4-4072-84B7-F4C1A7777E37}" srcOrd="0" destOrd="0" parTransId="{DDBB418D-B087-47EC-8C8B-5E6967FAB2CC}" sibTransId="{25676AD2-77CC-4159-A75E-11FFCE1C4219}"/>
    <dgm:cxn modelId="{9C63B07A-AF57-455A-9B9D-5C68CCB927FE}" type="presParOf" srcId="{D1BB24CF-72F2-4830-98DD-D50CE7E680F0}" destId="{F0B0342B-102A-4C91-8EBE-5CE9A0566183}" srcOrd="0" destOrd="0" presId="urn:microsoft.com/office/officeart/2005/8/layout/bProcess3"/>
    <dgm:cxn modelId="{2C26DAEF-3FF1-4CAF-811C-B38F496F18C9}" type="presParOf" srcId="{D1BB24CF-72F2-4830-98DD-D50CE7E680F0}" destId="{08182BE7-D742-41FB-9828-D45133DD45A5}" srcOrd="1" destOrd="0" presId="urn:microsoft.com/office/officeart/2005/8/layout/bProcess3"/>
    <dgm:cxn modelId="{33FC22DD-816B-46BD-97D0-E61B0665CD80}" type="presParOf" srcId="{08182BE7-D742-41FB-9828-D45133DD45A5}" destId="{34E7F01A-7B9C-476E-B935-C1416B80B79A}" srcOrd="0" destOrd="0" presId="urn:microsoft.com/office/officeart/2005/8/layout/bProcess3"/>
    <dgm:cxn modelId="{7A0FC449-717E-46EA-A393-F28FF1B4C476}" type="presParOf" srcId="{D1BB24CF-72F2-4830-98DD-D50CE7E680F0}" destId="{91AC1F60-5FF3-4459-8691-7784F12B07C9}" srcOrd="2" destOrd="0" presId="urn:microsoft.com/office/officeart/2005/8/layout/bProcess3"/>
    <dgm:cxn modelId="{4D7CA397-056A-4B1B-952E-555BF725133D}" type="presParOf" srcId="{D1BB24CF-72F2-4830-98DD-D50CE7E680F0}" destId="{08CF42C8-46C6-4EA7-A487-2E1A1A1EB43B}" srcOrd="3" destOrd="0" presId="urn:microsoft.com/office/officeart/2005/8/layout/bProcess3"/>
    <dgm:cxn modelId="{74FC2756-0E35-4411-BE89-462303DDDBEA}" type="presParOf" srcId="{08CF42C8-46C6-4EA7-A487-2E1A1A1EB43B}" destId="{73106153-3818-4F65-862C-F72D2496AB0C}" srcOrd="0" destOrd="0" presId="urn:microsoft.com/office/officeart/2005/8/layout/bProcess3"/>
    <dgm:cxn modelId="{6E84E3EF-07EF-4025-B46F-D3D014C31425}" type="presParOf" srcId="{D1BB24CF-72F2-4830-98DD-D50CE7E680F0}" destId="{0789F461-8880-40AD-95C4-54049E30704D}" srcOrd="4" destOrd="0" presId="urn:microsoft.com/office/officeart/2005/8/layout/bProcess3"/>
    <dgm:cxn modelId="{5D1D682A-20E1-482C-92F8-EEB3B22AAD3E}" type="presParOf" srcId="{D1BB24CF-72F2-4830-98DD-D50CE7E680F0}" destId="{BFDB149C-6598-486E-8EF3-0D94DCBD5A16}" srcOrd="5" destOrd="0" presId="urn:microsoft.com/office/officeart/2005/8/layout/bProcess3"/>
    <dgm:cxn modelId="{C89EB668-5CAD-467E-B65F-88DFE9D36454}" type="presParOf" srcId="{BFDB149C-6598-486E-8EF3-0D94DCBD5A16}" destId="{4AFB8CF9-EBA0-4F82-B867-10B13ACB17F6}" srcOrd="0" destOrd="0" presId="urn:microsoft.com/office/officeart/2005/8/layout/bProcess3"/>
    <dgm:cxn modelId="{DF99898F-C508-4918-BC86-F43AF92DB5B0}" type="presParOf" srcId="{D1BB24CF-72F2-4830-98DD-D50CE7E680F0}" destId="{0CB4D8E0-CB90-427F-8F5A-1BF2516EC70B}" srcOrd="6" destOrd="0" presId="urn:microsoft.com/office/officeart/2005/8/layout/bProcess3"/>
    <dgm:cxn modelId="{EA2E8B22-8528-4007-AB95-32F9BDD0B637}" type="presParOf" srcId="{D1BB24CF-72F2-4830-98DD-D50CE7E680F0}" destId="{6D88C9DE-DEE0-4D07-8841-0574C14EEC91}" srcOrd="7" destOrd="0" presId="urn:microsoft.com/office/officeart/2005/8/layout/bProcess3"/>
    <dgm:cxn modelId="{471B039F-6DA8-4308-9DAE-2797C03796D2}" type="presParOf" srcId="{6D88C9DE-DEE0-4D07-8841-0574C14EEC91}" destId="{9536D9DC-7E5B-4DBF-AA71-C86125BF9E1C}" srcOrd="0" destOrd="0" presId="urn:microsoft.com/office/officeart/2005/8/layout/bProcess3"/>
    <dgm:cxn modelId="{CDF3DD37-7503-48BE-8353-8173F8614E8D}" type="presParOf" srcId="{D1BB24CF-72F2-4830-98DD-D50CE7E680F0}" destId="{54029E29-22F7-4E01-A498-22E580752462}" srcOrd="8" destOrd="0" presId="urn:microsoft.com/office/officeart/2005/8/layout/bProcess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1" qsCatId="simple" csTypeId="urn:microsoft.com/office/officeart/2005/8/colors/colorful3" csCatId="colorful" phldr="1"/>
      <dgm:spPr/>
    </dgm:pt>
    <dgm:pt modelId="{39BB8B02-7C3E-4615-B6F0-38E432DD3025}" type="pres">
      <dgm:prSet presAssocID="{19B7A47C-F43C-49E0-9CE6-199B161227A0}" presName="Name0" presStyleCnt="0">
        <dgm:presLayoutVars>
          <dgm:chPref val="3"/>
          <dgm:dir/>
          <dgm:animLvl val="lvl"/>
          <dgm:resizeHandles/>
        </dgm:presLayoutVars>
      </dgm:prSet>
      <dgm:spPr/>
    </dgm:pt>
  </dgm:ptLst>
  <dgm:cxnLst>
    <dgm:cxn modelId="{C601F3D0-EB08-41C0-B1C7-0A5830D5197F}" type="presOf" srcId="{19B7A47C-F43C-49E0-9CE6-199B161227A0}" destId="{39BB8B02-7C3E-4615-B6F0-38E432DD3025}"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7A47C-F43C-49E0-9CE6-199B161227A0}" type="doc">
      <dgm:prSet loTypeId="urn:microsoft.com/office/officeart/2009/3/layout/SubStepProcess" loCatId="process" qsTypeId="urn:microsoft.com/office/officeart/2005/8/quickstyle/3d7" qsCatId="3D" csTypeId="urn:microsoft.com/office/officeart/2005/8/colors/accent2_5" csCatId="accent2" phldr="1"/>
      <dgm:spPr/>
      <dgm:t>
        <a:bodyPr/>
        <a:lstStyle/>
        <a:p>
          <a:endParaRPr lang="es-MX"/>
        </a:p>
      </dgm:t>
    </dgm:pt>
    <dgm:pt modelId="{AA5BE005-93BE-4B30-838B-ACE9BEEAF9A3}">
      <dgm:prSet phldrT="[Texto]" custT="1"/>
      <dgm:spPr/>
      <dgm:t>
        <a:bodyPr/>
        <a:lstStyle/>
        <a:p>
          <a:r>
            <a:rPr lang="es-EC" sz="2000" dirty="0">
              <a:latin typeface="Times New Roman" panose="02020603050405020304" pitchFamily="18" charset="0"/>
              <a:cs typeface="Times New Roman" panose="02020603050405020304" pitchFamily="18" charset="0"/>
            </a:rPr>
            <a:t>En la actualidad, la Carrera de Tecnologías de la información en la UNESUM, desafíos significativos en la organización mediante el seguimiento de las activades científicas en sus congresos </a:t>
          </a:r>
        </a:p>
      </dgm:t>
    </dgm:pt>
    <dgm:pt modelId="{8BC95A5F-7856-4E9C-8A8D-98393C5657C8}" type="parTrans" cxnId="{67799934-EC08-4EC8-A382-59097F8A7076}">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pPr/>
      <dgm:t>
        <a:bodyPr/>
        <a:lstStyle/>
        <a:p>
          <a:endParaRPr lang="es-EC" sz="1800" dirty="0">
            <a:solidFill>
              <a:schemeClr val="tx1"/>
            </a:solidFill>
            <a:latin typeface="Times New Roman" panose="02020603050405020304" pitchFamily="18" charset="0"/>
            <a:cs typeface="Times New Roman" panose="02020603050405020304" pitchFamily="18" charset="0"/>
          </a:endParaRPr>
        </a:p>
      </dgm:t>
    </dgm:pt>
    <dgm:pt modelId="{3E07A17C-0590-4AF8-82F2-94563E3DF640}">
      <dgm:prSet phldrT="[Texto]" custT="1"/>
      <dgm:spPr/>
      <dgm:t>
        <a:bodyPr/>
        <a:lstStyle/>
        <a:p>
          <a:r>
            <a:rPr lang="es-EC" sz="1800" dirty="0">
              <a:latin typeface="Times New Roman" panose="02020603050405020304" pitchFamily="18" charset="0"/>
              <a:cs typeface="Times New Roman" panose="02020603050405020304" pitchFamily="18" charset="0"/>
            </a:rPr>
            <a:t>Ausencia de una herramienta web específica limita la capacidad de gestionar de manera eficiente las ponencias</a:t>
          </a:r>
        </a:p>
      </dgm:t>
    </dgm:pt>
    <dgm:pt modelId="{ECC691E5-0C0F-45A2-AE30-D5C9E1EF7BEE}" type="parTrans" cxnId="{FEF8823A-8A4B-4E4A-AB47-D58F105A06BB}">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0ABB99D4-F4BE-4A40-B632-102C80CAC4BA}">
      <dgm:prSet phldrT="[Texto]" custT="1"/>
      <dgm:spPr/>
      <dgm:t>
        <a:bodyPr/>
        <a:lstStyle/>
        <a:p>
          <a:r>
            <a:rPr lang="es-EC" sz="1800" dirty="0">
              <a:effectLst/>
              <a:latin typeface="Times New Roman" panose="02020603050405020304" pitchFamily="18" charset="0"/>
              <a:ea typeface="Calibri" panose="020F0502020204030204" pitchFamily="34" charset="0"/>
            </a:rPr>
            <a:t>Por lo tanto se propone la implementación de una plataforma interactiva para la gestión, seguimiento de para divulgación en congreso de la carrera de Tecnologías de la Información en la facultad de Ciencias Técnicas</a:t>
          </a:r>
          <a:endParaRPr lang="es-EC" sz="1800" dirty="0">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AFBC9D46-C42D-43A5-B50D-DA18272BC295}" type="pres">
      <dgm:prSet presAssocID="{19B7A47C-F43C-49E0-9CE6-199B161227A0}" presName="Name0" presStyleCnt="0">
        <dgm:presLayoutVars>
          <dgm:chMax val="7"/>
          <dgm:dir/>
          <dgm:animOne val="branch"/>
        </dgm:presLayoutVars>
      </dgm:prSet>
      <dgm:spPr/>
    </dgm:pt>
    <dgm:pt modelId="{48F4AE18-4FAD-4C7B-8BA5-5C88762E7FA2}" type="pres">
      <dgm:prSet presAssocID="{AA5BE005-93BE-4B30-838B-ACE9BEEAF9A3}" presName="parTx1" presStyleLbl="node1" presStyleIdx="0" presStyleCnt="3" custScaleX="129431" custScaleY="135456"/>
      <dgm:spPr/>
    </dgm:pt>
    <dgm:pt modelId="{D9948033-5392-44A3-90E0-D765E821F1C8}" type="pres">
      <dgm:prSet presAssocID="{3E07A17C-0590-4AF8-82F2-94563E3DF640}" presName="parTx2" presStyleLbl="node1" presStyleIdx="1" presStyleCnt="3" custScaleX="91782"/>
      <dgm:spPr/>
    </dgm:pt>
    <dgm:pt modelId="{9CFEBB19-2B0F-4ED1-AE9B-3D025539E04D}" type="pres">
      <dgm:prSet presAssocID="{0ABB99D4-F4BE-4A40-B632-102C80CAC4BA}" presName="parTx3" presStyleLbl="node1" presStyleIdx="2" presStyleCnt="3" custScaleX="87705"/>
      <dgm:spPr/>
    </dgm:pt>
  </dgm:ptLst>
  <dgm:cxnLst>
    <dgm:cxn modelId="{A96BE927-A047-4DA7-9DF7-9B2FE7B3438E}" type="presOf" srcId="{AA5BE005-93BE-4B30-838B-ACE9BEEAF9A3}" destId="{48F4AE18-4FAD-4C7B-8BA5-5C88762E7FA2}" srcOrd="0" destOrd="0" presId="urn:microsoft.com/office/officeart/2009/3/layout/SubStepProcess"/>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78DCAE90-D5C8-45A4-B059-FB9F3D0457E6}" type="presOf" srcId="{0ABB99D4-F4BE-4A40-B632-102C80CAC4BA}" destId="{9CFEBB19-2B0F-4ED1-AE9B-3D025539E04D}" srcOrd="0" destOrd="0" presId="urn:microsoft.com/office/officeart/2009/3/layout/SubStepProcess"/>
    <dgm:cxn modelId="{310D4A9B-8125-4B14-AD65-C9C77B533D64}" srcId="{19B7A47C-F43C-49E0-9CE6-199B161227A0}" destId="{0ABB99D4-F4BE-4A40-B632-102C80CAC4BA}" srcOrd="2" destOrd="0" parTransId="{68AEE36A-4658-4F20-805E-CFDC10CA5BEC}" sibTransId="{0D79E1C6-7422-4A71-B2FB-999C998A27F9}"/>
    <dgm:cxn modelId="{DAA0FA9D-E58B-488F-BD5D-716E9F7A335C}" type="presOf" srcId="{3E07A17C-0590-4AF8-82F2-94563E3DF640}" destId="{D9948033-5392-44A3-90E0-D765E821F1C8}" srcOrd="0" destOrd="0" presId="urn:microsoft.com/office/officeart/2009/3/layout/SubStepProcess"/>
    <dgm:cxn modelId="{EEDF36F3-245C-4A91-A2F0-16CFCEFDF05A}" type="presOf" srcId="{19B7A47C-F43C-49E0-9CE6-199B161227A0}" destId="{AFBC9D46-C42D-43A5-B50D-DA18272BC295}" srcOrd="0" destOrd="0" presId="urn:microsoft.com/office/officeart/2009/3/layout/SubStepProcess"/>
    <dgm:cxn modelId="{E1BC87F8-AAF7-4D70-8065-4F5106711DDD}" type="presParOf" srcId="{AFBC9D46-C42D-43A5-B50D-DA18272BC295}" destId="{48F4AE18-4FAD-4C7B-8BA5-5C88762E7FA2}" srcOrd="0" destOrd="0" presId="urn:microsoft.com/office/officeart/2009/3/layout/SubStepProcess"/>
    <dgm:cxn modelId="{CB69CC9C-3D26-4E35-BF32-542BACAFB53C}" type="presParOf" srcId="{AFBC9D46-C42D-43A5-B50D-DA18272BC295}" destId="{D9948033-5392-44A3-90E0-D765E821F1C8}" srcOrd="1" destOrd="0" presId="urn:microsoft.com/office/officeart/2009/3/layout/SubStepProcess"/>
    <dgm:cxn modelId="{67D44682-B488-4D31-BD76-34F4DD1333F4}" type="presParOf" srcId="{AFBC9D46-C42D-43A5-B50D-DA18272BC295}" destId="{9CFEBB19-2B0F-4ED1-AE9B-3D025539E04D}"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0_1" csCatId="mainScheme"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C11F903-628C-418D-8E22-455A4EC541B9}" type="doc">
      <dgm:prSet loTypeId="urn:microsoft.com/office/officeart/2005/8/layout/cycle6" loCatId="relationship" qsTypeId="urn:microsoft.com/office/officeart/2005/8/quickstyle/3d4" qsCatId="3D" csTypeId="urn:microsoft.com/office/officeart/2005/8/colors/colorful1" csCatId="colorful" phldr="1"/>
      <dgm:spPr/>
      <dgm:t>
        <a:bodyPr/>
        <a:lstStyle/>
        <a:p>
          <a:endParaRPr lang="es-EC"/>
        </a:p>
      </dgm:t>
    </dgm:pt>
    <dgm:pt modelId="{C214C845-77B5-46A6-87FF-02D0BCCB7C5A}" type="pres">
      <dgm:prSet presAssocID="{BC11F903-628C-418D-8E22-455A4EC541B9}" presName="cycle" presStyleCnt="0">
        <dgm:presLayoutVars>
          <dgm:dir/>
          <dgm:resizeHandles val="exact"/>
        </dgm:presLayoutVars>
      </dgm:prSet>
      <dgm:spPr/>
    </dgm:pt>
  </dgm:ptLst>
  <dgm:cxnLst>
    <dgm:cxn modelId="{8C420EE1-BF40-4FB9-ABA6-A51DAC2A5144}" type="presOf" srcId="{BC11F903-628C-418D-8E22-455A4EC541B9}" destId="{C214C845-77B5-46A6-87FF-02D0BCCB7C5A}" srcOrd="0" destOrd="0" presId="urn:microsoft.com/office/officeart/2005/8/layout/cycle6"/>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F1578E7-E0AC-4716-AC41-D7C3B265E868}" type="doc">
      <dgm:prSet loTypeId="urn:microsoft.com/office/officeart/2005/8/layout/bProcess3" loCatId="process" qsTypeId="urn:microsoft.com/office/officeart/2005/8/quickstyle/3d1" qsCatId="3D" csTypeId="urn:microsoft.com/office/officeart/2005/8/colors/colorful5" csCatId="colorful" phldr="1"/>
      <dgm:spPr/>
      <dgm:t>
        <a:bodyPr/>
        <a:lstStyle/>
        <a:p>
          <a:endParaRPr lang="es-EC"/>
        </a:p>
      </dgm:t>
    </dgm:pt>
    <dgm:pt modelId="{D1BB24CF-72F2-4830-98DD-D50CE7E680F0}" type="pres">
      <dgm:prSet presAssocID="{BF1578E7-E0AC-4716-AC41-D7C3B265E868}" presName="Name0" presStyleCnt="0">
        <dgm:presLayoutVars>
          <dgm:dir/>
          <dgm:resizeHandles val="exact"/>
        </dgm:presLayoutVars>
      </dgm:prSet>
      <dgm:spPr/>
    </dgm:pt>
  </dgm:ptLst>
  <dgm:cxnLst>
    <dgm:cxn modelId="{63873821-8E52-46CB-89E9-3CF14AE2BA5B}" type="presOf" srcId="{BF1578E7-E0AC-4716-AC41-D7C3B265E868}" destId="{D1BB24CF-72F2-4830-98DD-D50CE7E680F0}" srcOrd="0" destOrd="0" presId="urn:microsoft.com/office/officeart/2005/8/layout/bProcess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1" qsCatId="simple" csTypeId="urn:microsoft.com/office/officeart/2005/8/colors/colorful3" csCatId="colorful"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dgm:t>
        <a:bodyPr/>
        <a:lstStyle/>
        <a:p>
          <a:pPr algn="ctr"/>
          <a:r>
            <a:rPr lang="es-EC" sz="1600" b="1" dirty="0"/>
            <a:t>Cuantitativo</a:t>
          </a:r>
          <a:endParaRPr lang="es-EC" sz="1600" b="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b="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b="0">
            <a:latin typeface="Times New Roman" panose="02020603050405020304" pitchFamily="18" charset="0"/>
            <a:cs typeface="Times New Roman" panose="02020603050405020304" pitchFamily="18" charset="0"/>
          </a:endParaRPr>
        </a:p>
      </dgm:t>
    </dgm:pt>
    <dgm:pt modelId="{39BB8B02-7C3E-4615-B6F0-38E432DD3025}" type="pres">
      <dgm:prSet presAssocID="{19B7A47C-F43C-49E0-9CE6-199B161227A0}" presName="Name0" presStyleCnt="0">
        <dgm:presLayoutVars>
          <dgm:chPref val="3"/>
          <dgm:dir/>
          <dgm:animLvl val="lvl"/>
          <dgm:resizeHandles/>
        </dgm:presLayoutVars>
      </dgm:prSet>
      <dgm:spPr/>
    </dgm:pt>
    <dgm:pt modelId="{0956209B-51D2-4085-86C5-ACBE17EBB5D9}" type="pres">
      <dgm:prSet presAssocID="{AA5BE005-93BE-4B30-838B-ACE9BEEAF9A3}" presName="horFlow" presStyleCnt="0"/>
      <dgm:spPr/>
    </dgm:pt>
    <dgm:pt modelId="{CAD662E7-285C-460D-92B1-10028EDB2329}" type="pres">
      <dgm:prSet presAssocID="{AA5BE005-93BE-4B30-838B-ACE9BEEAF9A3}" presName="bigChev" presStyleLbl="node1" presStyleIdx="0" presStyleCnt="1"/>
      <dgm:spPr/>
    </dgm:pt>
  </dgm:ptLst>
  <dgm:cxnLst>
    <dgm:cxn modelId="{67799934-EC08-4EC8-A382-59097F8A7076}" srcId="{19B7A47C-F43C-49E0-9CE6-199B161227A0}" destId="{AA5BE005-93BE-4B30-838B-ACE9BEEAF9A3}" srcOrd="0" destOrd="0" parTransId="{8BC95A5F-7856-4E9C-8A8D-98393C5657C8}" sibTransId="{8CB95453-A039-4E64-983A-481D318E3F44}"/>
    <dgm:cxn modelId="{0A048B71-8A35-40F7-9670-594C5E5F93B6}" type="presOf" srcId="{AA5BE005-93BE-4B30-838B-ACE9BEEAF9A3}" destId="{CAD662E7-285C-460D-92B1-10028EDB2329}" srcOrd="0" destOrd="0" presId="urn:microsoft.com/office/officeart/2005/8/layout/lProcess3"/>
    <dgm:cxn modelId="{C601F3D0-EB08-41C0-B1C7-0A5830D5197F}" type="presOf" srcId="{19B7A47C-F43C-49E0-9CE6-199B161227A0}" destId="{39BB8B02-7C3E-4615-B6F0-38E432DD3025}" srcOrd="0" destOrd="0" presId="urn:microsoft.com/office/officeart/2005/8/layout/lProcess3"/>
    <dgm:cxn modelId="{124649B6-0716-49D9-9411-98B9735BDD9F}" type="presParOf" srcId="{39BB8B02-7C3E-4615-B6F0-38E432DD3025}" destId="{0956209B-51D2-4085-86C5-ACBE17EBB5D9}" srcOrd="0" destOrd="0" presId="urn:microsoft.com/office/officeart/2005/8/layout/lProcess3"/>
    <dgm:cxn modelId="{07AD5F96-ADE5-4DDE-945C-ED78DAB4CB67}" type="presParOf" srcId="{0956209B-51D2-4085-86C5-ACBE17EBB5D9}" destId="{CAD662E7-285C-460D-92B1-10028EDB2329}"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0_1" csCatId="mainScheme"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1" qsCatId="simple" csTypeId="urn:microsoft.com/office/officeart/2005/8/colors/accent0_1" csCatId="mainScheme"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dgm:t>
        <a:bodyPr/>
        <a:lstStyle/>
        <a:p>
          <a:r>
            <a:rPr lang="es-EC" sz="2000" b="1" dirty="0"/>
            <a:t>Entrevistas cualitativas</a:t>
          </a:r>
          <a:endParaRPr lang="es-EC" sz="16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1B275F80-9ADC-4749-ABA2-DA62D89B2D45}" type="pres">
      <dgm:prSet presAssocID="{19B7A47C-F43C-49E0-9CE6-199B161227A0}" presName="Name0" presStyleCnt="0">
        <dgm:presLayoutVars>
          <dgm:chPref val="3"/>
          <dgm:dir/>
          <dgm:animLvl val="lvl"/>
          <dgm:resizeHandles/>
        </dgm:presLayoutVars>
      </dgm:prSet>
      <dgm:spPr/>
    </dgm:pt>
    <dgm:pt modelId="{9E796C45-195A-4CB8-893C-2FCC70045449}" type="pres">
      <dgm:prSet presAssocID="{AA5BE005-93BE-4B30-838B-ACE9BEEAF9A3}" presName="horFlow" presStyleCnt="0"/>
      <dgm:spPr/>
    </dgm:pt>
    <dgm:pt modelId="{13540649-023E-4CAE-8826-39B14C01F2F8}" type="pres">
      <dgm:prSet presAssocID="{AA5BE005-93BE-4B30-838B-ACE9BEEAF9A3}" presName="bigChev" presStyleLbl="node1" presStyleIdx="0" presStyleCnt="1" custScaleX="359864" custScaleY="100074" custLinFactX="100000" custLinFactNeighborX="115241" custLinFactNeighborY="-3931"/>
      <dgm:spPr/>
    </dgm:pt>
  </dgm:ptLst>
  <dgm:cxnLst>
    <dgm:cxn modelId="{67799934-EC08-4EC8-A382-59097F8A7076}" srcId="{19B7A47C-F43C-49E0-9CE6-199B161227A0}" destId="{AA5BE005-93BE-4B30-838B-ACE9BEEAF9A3}" srcOrd="0" destOrd="0" parTransId="{8BC95A5F-7856-4E9C-8A8D-98393C5657C8}" sibTransId="{8CB95453-A039-4E64-983A-481D318E3F44}"/>
    <dgm:cxn modelId="{7830493A-57E9-445A-BF31-CF86141530BE}" type="presOf" srcId="{19B7A47C-F43C-49E0-9CE6-199B161227A0}" destId="{1B275F80-9ADC-4749-ABA2-DA62D89B2D45}" srcOrd="0" destOrd="0" presId="urn:microsoft.com/office/officeart/2005/8/layout/lProcess3"/>
    <dgm:cxn modelId="{186243B4-AF0D-4249-A79D-B21DCF0CCE87}" type="presOf" srcId="{AA5BE005-93BE-4B30-838B-ACE9BEEAF9A3}" destId="{13540649-023E-4CAE-8826-39B14C01F2F8}" srcOrd="0" destOrd="0" presId="urn:microsoft.com/office/officeart/2005/8/layout/lProcess3"/>
    <dgm:cxn modelId="{E74FCF44-8448-47FF-81ED-83BCBB00997C}" type="presParOf" srcId="{1B275F80-9ADC-4749-ABA2-DA62D89B2D45}" destId="{9E796C45-195A-4CB8-893C-2FCC70045449}" srcOrd="0" destOrd="0" presId="urn:microsoft.com/office/officeart/2005/8/layout/lProcess3"/>
    <dgm:cxn modelId="{8F017A6D-A26B-4354-B4BC-0F0AFAECFE93}" type="presParOf" srcId="{9E796C45-195A-4CB8-893C-2FCC70045449}" destId="{13540649-023E-4CAE-8826-39B14C01F2F8}" srcOrd="0" destOrd="0" presId="urn:microsoft.com/office/officeart/2005/8/layout/l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4" qsCatId="simple" csTypeId="urn:microsoft.com/office/officeart/2005/8/colors/colorful4" csCatId="colorful" phldr="1"/>
      <dgm:spPr/>
      <dgm:t>
        <a:bodyPr/>
        <a:lstStyle/>
        <a:p>
          <a:endParaRPr lang="es-MX"/>
        </a:p>
      </dgm:t>
    </dgm:pt>
    <dgm:pt modelId="{AA5BE005-93BE-4B30-838B-ACE9BEEAF9A3}">
      <dgm:prSet phldrT="[Texto]" custT="1"/>
      <dgm:spPr/>
      <dgm:t>
        <a:bodyPr/>
        <a:lstStyle/>
        <a:p>
          <a:r>
            <a:rPr lang="es-EC" sz="1600" dirty="0">
              <a:solidFill>
                <a:schemeClr val="tx1"/>
              </a:solidFill>
            </a:rPr>
            <a:t>La implementación de la nueva infraestructura de red en la sala de profesores permitirá una conectividad estable y eficiente, optimizando las actividades académicas y administrativas.</a:t>
          </a:r>
          <a:endParaRPr lang="es-EC" sz="1600" dirty="0">
            <a:solidFill>
              <a:schemeClr val="tx1"/>
            </a:solidFill>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3E07A17C-0590-4AF8-82F2-94563E3DF640}">
      <dgm:prSet phldrT="[Texto]" custT="1"/>
      <dgm:spPr/>
      <dgm:t>
        <a:bodyPr/>
        <a:lstStyle/>
        <a:p>
          <a:r>
            <a:rPr lang="es-EC" sz="1600">
              <a:solidFill>
                <a:schemeClr val="tx1"/>
              </a:solidFill>
            </a:rPr>
            <a:t>La modernización de los equipos y la configuración de una red segura garantizará un mejor aprovechamiento de los recursos tecnológicos.</a:t>
          </a:r>
          <a:endParaRPr lang="es-EC" sz="1600" dirty="0">
            <a:solidFill>
              <a:schemeClr val="tx1"/>
            </a:solidFill>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ABB99D4-F4BE-4A40-B632-102C80CAC4BA}">
      <dgm:prSet phldrT="[Texto]" custT="1"/>
      <dgm:spPr/>
      <dgm:t>
        <a:bodyPr/>
        <a:lstStyle/>
        <a:p>
          <a:r>
            <a:rPr lang="es-EC" sz="1600">
              <a:solidFill>
                <a:schemeClr val="tx1"/>
              </a:solidFill>
            </a:rPr>
            <a:t>La capacitación del personal docente contribuirá a un uso más eficiente de las herramientas digitales, reduciendo fallos y mejorando la productividad.</a:t>
          </a:r>
          <a:endParaRPr lang="es-EC" sz="1600" dirty="0">
            <a:solidFill>
              <a:schemeClr val="tx1"/>
            </a:solidFill>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DD37F97F-E41C-4308-90E9-BC3E2E35456F}" type="pres">
      <dgm:prSet presAssocID="{19B7A47C-F43C-49E0-9CE6-199B161227A0}" presName="Name0" presStyleCnt="0">
        <dgm:presLayoutVars>
          <dgm:chPref val="3"/>
          <dgm:dir/>
          <dgm:animLvl val="lvl"/>
          <dgm:resizeHandles/>
        </dgm:presLayoutVars>
      </dgm:prSet>
      <dgm:spPr/>
    </dgm:pt>
    <dgm:pt modelId="{3C2CDD5A-00D5-43BC-B7F0-46F5B97D4D34}" type="pres">
      <dgm:prSet presAssocID="{AA5BE005-93BE-4B30-838B-ACE9BEEAF9A3}" presName="horFlow" presStyleCnt="0"/>
      <dgm:spPr/>
    </dgm:pt>
    <dgm:pt modelId="{01FF5F10-8324-4D40-9A7A-AA73D2932764}" type="pres">
      <dgm:prSet presAssocID="{AA5BE005-93BE-4B30-838B-ACE9BEEAF9A3}" presName="bigChev" presStyleLbl="node1" presStyleIdx="0" presStyleCnt="3" custScaleX="156883"/>
      <dgm:spPr/>
    </dgm:pt>
    <dgm:pt modelId="{AAEB7B3F-9542-4FD4-95C5-6CBC0D946B62}" type="pres">
      <dgm:prSet presAssocID="{AA5BE005-93BE-4B30-838B-ACE9BEEAF9A3}" presName="vSp" presStyleCnt="0"/>
      <dgm:spPr/>
    </dgm:pt>
    <dgm:pt modelId="{CE2BD938-72E0-494E-9FB6-01E935E62A14}" type="pres">
      <dgm:prSet presAssocID="{3E07A17C-0590-4AF8-82F2-94563E3DF640}" presName="horFlow" presStyleCnt="0"/>
      <dgm:spPr/>
    </dgm:pt>
    <dgm:pt modelId="{8DDB2884-2069-4DFB-9FFC-06569A66054D}" type="pres">
      <dgm:prSet presAssocID="{3E07A17C-0590-4AF8-82F2-94563E3DF640}" presName="bigChev" presStyleLbl="node1" presStyleIdx="1" presStyleCnt="3" custScaleX="145067"/>
      <dgm:spPr/>
    </dgm:pt>
    <dgm:pt modelId="{7F3B360A-9232-42E9-9C84-47B2AC813005}" type="pres">
      <dgm:prSet presAssocID="{3E07A17C-0590-4AF8-82F2-94563E3DF640}" presName="vSp" presStyleCnt="0"/>
      <dgm:spPr/>
    </dgm:pt>
    <dgm:pt modelId="{17061F2E-3B8D-4C22-BB6F-86FD7D1AD6D0}" type="pres">
      <dgm:prSet presAssocID="{0ABB99D4-F4BE-4A40-B632-102C80CAC4BA}" presName="horFlow" presStyleCnt="0"/>
      <dgm:spPr/>
    </dgm:pt>
    <dgm:pt modelId="{BAD446EA-1A7E-4D21-A779-C98AFDAD3358}" type="pres">
      <dgm:prSet presAssocID="{0ABB99D4-F4BE-4A40-B632-102C80CAC4BA}" presName="bigChev" presStyleLbl="node1" presStyleIdx="2" presStyleCnt="3" custScaleX="156482"/>
      <dgm:spPr/>
    </dgm:pt>
  </dgm:ptLst>
  <dgm:cxnLst>
    <dgm:cxn modelId="{C213A014-689B-48C3-BA7A-ADB5BBEE5D57}" type="presOf" srcId="{AA5BE005-93BE-4B30-838B-ACE9BEEAF9A3}" destId="{01FF5F10-8324-4D40-9A7A-AA73D2932764}" srcOrd="0" destOrd="0" presId="urn:microsoft.com/office/officeart/2005/8/layout/lProcess3"/>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310D4A9B-8125-4B14-AD65-C9C77B533D64}" srcId="{19B7A47C-F43C-49E0-9CE6-199B161227A0}" destId="{0ABB99D4-F4BE-4A40-B632-102C80CAC4BA}" srcOrd="2" destOrd="0" parTransId="{68AEE36A-4658-4F20-805E-CFDC10CA5BEC}" sibTransId="{0D79E1C6-7422-4A71-B2FB-999C998A27F9}"/>
    <dgm:cxn modelId="{7C9E24B4-0DE0-4837-BCE4-A28E3A9295F7}" type="presOf" srcId="{19B7A47C-F43C-49E0-9CE6-199B161227A0}" destId="{DD37F97F-E41C-4308-90E9-BC3E2E35456F}" srcOrd="0" destOrd="0" presId="urn:microsoft.com/office/officeart/2005/8/layout/lProcess3"/>
    <dgm:cxn modelId="{63F662BB-D95C-4D09-9568-3FC40CFA545E}" type="presOf" srcId="{0ABB99D4-F4BE-4A40-B632-102C80CAC4BA}" destId="{BAD446EA-1A7E-4D21-A779-C98AFDAD3358}" srcOrd="0" destOrd="0" presId="urn:microsoft.com/office/officeart/2005/8/layout/lProcess3"/>
    <dgm:cxn modelId="{604BB4D3-DBB7-4181-9CCA-0C583EDF19DC}" type="presOf" srcId="{3E07A17C-0590-4AF8-82F2-94563E3DF640}" destId="{8DDB2884-2069-4DFB-9FFC-06569A66054D}" srcOrd="0" destOrd="0" presId="urn:microsoft.com/office/officeart/2005/8/layout/lProcess3"/>
    <dgm:cxn modelId="{7C20D32D-FE85-4DA9-AB5B-FA122DC6192A}" type="presParOf" srcId="{DD37F97F-E41C-4308-90E9-BC3E2E35456F}" destId="{3C2CDD5A-00D5-43BC-B7F0-46F5B97D4D34}" srcOrd="0" destOrd="0" presId="urn:microsoft.com/office/officeart/2005/8/layout/lProcess3"/>
    <dgm:cxn modelId="{59295F91-711D-41BA-955F-273562F24645}" type="presParOf" srcId="{3C2CDD5A-00D5-43BC-B7F0-46F5B97D4D34}" destId="{01FF5F10-8324-4D40-9A7A-AA73D2932764}" srcOrd="0" destOrd="0" presId="urn:microsoft.com/office/officeart/2005/8/layout/lProcess3"/>
    <dgm:cxn modelId="{69790CA7-8563-4717-A824-BCE60047A19B}" type="presParOf" srcId="{DD37F97F-E41C-4308-90E9-BC3E2E35456F}" destId="{AAEB7B3F-9542-4FD4-95C5-6CBC0D946B62}" srcOrd="1" destOrd="0" presId="urn:microsoft.com/office/officeart/2005/8/layout/lProcess3"/>
    <dgm:cxn modelId="{8B01BC8B-1B34-40AE-9BA4-37BE6FBCCB02}" type="presParOf" srcId="{DD37F97F-E41C-4308-90E9-BC3E2E35456F}" destId="{CE2BD938-72E0-494E-9FB6-01E935E62A14}" srcOrd="2" destOrd="0" presId="urn:microsoft.com/office/officeart/2005/8/layout/lProcess3"/>
    <dgm:cxn modelId="{45FA848F-8A08-447E-8EDE-6E9EB6EF88A6}" type="presParOf" srcId="{CE2BD938-72E0-494E-9FB6-01E935E62A14}" destId="{8DDB2884-2069-4DFB-9FFC-06569A66054D}" srcOrd="0" destOrd="0" presId="urn:microsoft.com/office/officeart/2005/8/layout/lProcess3"/>
    <dgm:cxn modelId="{1B156D82-1FF3-4FE7-8B3F-27D2915639C5}" type="presParOf" srcId="{DD37F97F-E41C-4308-90E9-BC3E2E35456F}" destId="{7F3B360A-9232-42E9-9C84-47B2AC813005}" srcOrd="3" destOrd="0" presId="urn:microsoft.com/office/officeart/2005/8/layout/lProcess3"/>
    <dgm:cxn modelId="{F656EBAB-A2D8-47D5-907F-8BD2DEE1809E}" type="presParOf" srcId="{DD37F97F-E41C-4308-90E9-BC3E2E35456F}" destId="{17061F2E-3B8D-4C22-BB6F-86FD7D1AD6D0}" srcOrd="4" destOrd="0" presId="urn:microsoft.com/office/officeart/2005/8/layout/lProcess3"/>
    <dgm:cxn modelId="{6B213A84-2326-4FD6-8ED3-39207CE07558}" type="presParOf" srcId="{17061F2E-3B8D-4C22-BB6F-86FD7D1AD6D0}" destId="{BAD446EA-1A7E-4D21-A779-C98AFDAD3358}"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4" qsCatId="simple" csTypeId="urn:microsoft.com/office/officeart/2005/8/colors/colorful4" csCatId="colorful" phldr="1"/>
      <dgm:spPr/>
    </dgm:pt>
    <dgm:pt modelId="{AA5BE005-93BE-4B30-838B-ACE9BEEAF9A3}">
      <dgm:prSet phldrT="[Texto]" custT="1"/>
      <dgm:spPr/>
      <dgm:t>
        <a:bodyPr/>
        <a:lstStyle/>
        <a:p>
          <a:r>
            <a:rPr lang="es-EC" sz="1600" dirty="0">
              <a:solidFill>
                <a:schemeClr val="tx1"/>
              </a:solidFill>
            </a:rPr>
            <a:t>Se recomienda establecer un plan de mantenimiento preventivo para reducir la necesidad de correcciones costosas en el futuro.</a:t>
          </a:r>
          <a:endParaRPr lang="es-EC" sz="1600" dirty="0">
            <a:solidFill>
              <a:schemeClr val="tx1"/>
            </a:solidFill>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3E07A17C-0590-4AF8-82F2-94563E3DF640}">
      <dgm:prSet phldrT="[Texto]" custT="1"/>
      <dgm:spPr/>
      <dgm:t>
        <a:bodyPr/>
        <a:lstStyle/>
        <a:p>
          <a:r>
            <a:rPr lang="es-EC" sz="1600">
              <a:solidFill>
                <a:schemeClr val="tx1"/>
              </a:solidFill>
            </a:rPr>
            <a:t>Considerar futuras expansiones de la red en función de las necesidades académicas y administrativas de la universidad</a:t>
          </a:r>
          <a:endParaRPr lang="es-EC" sz="1600" dirty="0">
            <a:solidFill>
              <a:schemeClr val="tx1"/>
            </a:solidFill>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ABB99D4-F4BE-4A40-B632-102C80CAC4BA}">
      <dgm:prSet phldrT="[Texto]" custT="1"/>
      <dgm:spPr/>
      <dgm:t>
        <a:bodyPr/>
        <a:lstStyle/>
        <a:p>
          <a:r>
            <a:rPr lang="es-EC" sz="1600">
              <a:solidFill>
                <a:schemeClr val="tx1"/>
              </a:solidFill>
            </a:rPr>
            <a:t>Es fundamental continuar con la capacitación del personal en el uso de herramientas digitales y seguridad informática.</a:t>
          </a:r>
          <a:endParaRPr lang="es-EC" sz="1600" dirty="0">
            <a:solidFill>
              <a:schemeClr val="tx1"/>
            </a:solidFill>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F27B5881-7E21-40CF-82F6-7CAA7851FE08}" type="pres">
      <dgm:prSet presAssocID="{19B7A47C-F43C-49E0-9CE6-199B161227A0}" presName="Name0" presStyleCnt="0">
        <dgm:presLayoutVars>
          <dgm:chPref val="3"/>
          <dgm:dir/>
          <dgm:animLvl val="lvl"/>
          <dgm:resizeHandles/>
        </dgm:presLayoutVars>
      </dgm:prSet>
      <dgm:spPr/>
    </dgm:pt>
    <dgm:pt modelId="{602E755E-CF7F-4FAD-AE4F-43D21C7F4A26}" type="pres">
      <dgm:prSet presAssocID="{AA5BE005-93BE-4B30-838B-ACE9BEEAF9A3}" presName="horFlow" presStyleCnt="0"/>
      <dgm:spPr/>
    </dgm:pt>
    <dgm:pt modelId="{49C53874-6521-4563-A3FB-96C759463C42}" type="pres">
      <dgm:prSet presAssocID="{AA5BE005-93BE-4B30-838B-ACE9BEEAF9A3}" presName="bigChev" presStyleLbl="node1" presStyleIdx="0" presStyleCnt="3" custScaleX="131586"/>
      <dgm:spPr/>
    </dgm:pt>
    <dgm:pt modelId="{A6418AF1-B6EA-45CD-B899-16CD2E8227CB}" type="pres">
      <dgm:prSet presAssocID="{AA5BE005-93BE-4B30-838B-ACE9BEEAF9A3}" presName="vSp" presStyleCnt="0"/>
      <dgm:spPr/>
    </dgm:pt>
    <dgm:pt modelId="{C3820F8A-21F2-433D-A383-01A4356A8981}" type="pres">
      <dgm:prSet presAssocID="{3E07A17C-0590-4AF8-82F2-94563E3DF640}" presName="horFlow" presStyleCnt="0"/>
      <dgm:spPr/>
    </dgm:pt>
    <dgm:pt modelId="{8599E3FE-67A1-4F58-AEEB-4CE57FD9C8EE}" type="pres">
      <dgm:prSet presAssocID="{3E07A17C-0590-4AF8-82F2-94563E3DF640}" presName="bigChev" presStyleLbl="node1" presStyleIdx="1" presStyleCnt="3" custScaleX="128613"/>
      <dgm:spPr/>
    </dgm:pt>
    <dgm:pt modelId="{BB122F16-9DBF-479E-BB7A-38A011B24BBC}" type="pres">
      <dgm:prSet presAssocID="{3E07A17C-0590-4AF8-82F2-94563E3DF640}" presName="vSp" presStyleCnt="0"/>
      <dgm:spPr/>
    </dgm:pt>
    <dgm:pt modelId="{FC3A438F-2B1C-4451-9CA4-009CBCF4C841}" type="pres">
      <dgm:prSet presAssocID="{0ABB99D4-F4BE-4A40-B632-102C80CAC4BA}" presName="horFlow" presStyleCnt="0"/>
      <dgm:spPr/>
    </dgm:pt>
    <dgm:pt modelId="{DC7BB211-B29E-4D5B-A320-F6D0CA4B207A}" type="pres">
      <dgm:prSet presAssocID="{0ABB99D4-F4BE-4A40-B632-102C80CAC4BA}" presName="bigChev" presStyleLbl="node1" presStyleIdx="2" presStyleCnt="3" custScaleX="114243"/>
      <dgm:spPr/>
    </dgm:pt>
  </dgm:ptLst>
  <dgm:cxnLst>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E802AE64-3A19-4DF9-BE99-59B76512D6F8}" type="presOf" srcId="{3E07A17C-0590-4AF8-82F2-94563E3DF640}" destId="{8599E3FE-67A1-4F58-AEEB-4CE57FD9C8EE}" srcOrd="0" destOrd="0" presId="urn:microsoft.com/office/officeart/2005/8/layout/lProcess3"/>
    <dgm:cxn modelId="{33D96490-A372-4FDA-AF2A-65E1313AC449}" type="presOf" srcId="{19B7A47C-F43C-49E0-9CE6-199B161227A0}" destId="{F27B5881-7E21-40CF-82F6-7CAA7851FE08}" srcOrd="0" destOrd="0" presId="urn:microsoft.com/office/officeart/2005/8/layout/lProcess3"/>
    <dgm:cxn modelId="{1AEE229A-50FC-4B84-BB19-B8AFBBDC8E68}" type="presOf" srcId="{AA5BE005-93BE-4B30-838B-ACE9BEEAF9A3}" destId="{49C53874-6521-4563-A3FB-96C759463C42}" srcOrd="0" destOrd="0" presId="urn:microsoft.com/office/officeart/2005/8/layout/lProcess3"/>
    <dgm:cxn modelId="{310D4A9B-8125-4B14-AD65-C9C77B533D64}" srcId="{19B7A47C-F43C-49E0-9CE6-199B161227A0}" destId="{0ABB99D4-F4BE-4A40-B632-102C80CAC4BA}" srcOrd="2" destOrd="0" parTransId="{68AEE36A-4658-4F20-805E-CFDC10CA5BEC}" sibTransId="{0D79E1C6-7422-4A71-B2FB-999C998A27F9}"/>
    <dgm:cxn modelId="{9083B7E9-5A49-41F7-9DF9-320D37BBF063}" type="presOf" srcId="{0ABB99D4-F4BE-4A40-B632-102C80CAC4BA}" destId="{DC7BB211-B29E-4D5B-A320-F6D0CA4B207A}" srcOrd="0" destOrd="0" presId="urn:microsoft.com/office/officeart/2005/8/layout/lProcess3"/>
    <dgm:cxn modelId="{8BB4E8CA-7235-43A5-8CE9-065A04521D04}" type="presParOf" srcId="{F27B5881-7E21-40CF-82F6-7CAA7851FE08}" destId="{602E755E-CF7F-4FAD-AE4F-43D21C7F4A26}" srcOrd="0" destOrd="0" presId="urn:microsoft.com/office/officeart/2005/8/layout/lProcess3"/>
    <dgm:cxn modelId="{D4F8D7BB-7211-42DF-9B00-A5E29285D1DE}" type="presParOf" srcId="{602E755E-CF7F-4FAD-AE4F-43D21C7F4A26}" destId="{49C53874-6521-4563-A3FB-96C759463C42}" srcOrd="0" destOrd="0" presId="urn:microsoft.com/office/officeart/2005/8/layout/lProcess3"/>
    <dgm:cxn modelId="{AEA0C79E-2C2D-422C-8356-2FD72DE0DF51}" type="presParOf" srcId="{F27B5881-7E21-40CF-82F6-7CAA7851FE08}" destId="{A6418AF1-B6EA-45CD-B899-16CD2E8227CB}" srcOrd="1" destOrd="0" presId="urn:microsoft.com/office/officeart/2005/8/layout/lProcess3"/>
    <dgm:cxn modelId="{61F7E915-1AA1-47EE-9C8A-16A2CEE88443}" type="presParOf" srcId="{F27B5881-7E21-40CF-82F6-7CAA7851FE08}" destId="{C3820F8A-21F2-433D-A383-01A4356A8981}" srcOrd="2" destOrd="0" presId="urn:microsoft.com/office/officeart/2005/8/layout/lProcess3"/>
    <dgm:cxn modelId="{6E6DDD23-E832-4BB5-9FC1-CFC617997187}" type="presParOf" srcId="{C3820F8A-21F2-433D-A383-01A4356A8981}" destId="{8599E3FE-67A1-4F58-AEEB-4CE57FD9C8EE}" srcOrd="0" destOrd="0" presId="urn:microsoft.com/office/officeart/2005/8/layout/lProcess3"/>
    <dgm:cxn modelId="{856C2F4D-D6B5-4B82-BE53-76EE73640C2E}" type="presParOf" srcId="{F27B5881-7E21-40CF-82F6-7CAA7851FE08}" destId="{BB122F16-9DBF-479E-BB7A-38A011B24BBC}" srcOrd="3" destOrd="0" presId="urn:microsoft.com/office/officeart/2005/8/layout/lProcess3"/>
    <dgm:cxn modelId="{7A4A1582-F799-4CE8-8553-AA39B373A4F4}" type="presParOf" srcId="{F27B5881-7E21-40CF-82F6-7CAA7851FE08}" destId="{FC3A438F-2B1C-4451-9CA4-009CBCF4C841}" srcOrd="4" destOrd="0" presId="urn:microsoft.com/office/officeart/2005/8/layout/lProcess3"/>
    <dgm:cxn modelId="{B5A75646-895F-4AE2-8BBF-01F4F788DC0E}" type="presParOf" srcId="{FC3A438F-2B1C-4451-9CA4-009CBCF4C841}" destId="{DC7BB211-B29E-4D5B-A320-F6D0CA4B207A}"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C5A0A4-8170-4F7E-9F75-3CC10D69D32F}" type="doc">
      <dgm:prSet loTypeId="urn:microsoft.com/office/officeart/2005/8/layout/hierarchy6" loCatId="hierarchy" qsTypeId="urn:microsoft.com/office/officeart/2005/8/quickstyle/3d3" qsCatId="3D" csTypeId="urn:microsoft.com/office/officeart/2005/8/colors/colorful5" csCatId="colorful" phldr="1"/>
      <dgm:spPr/>
      <dgm:t>
        <a:bodyPr/>
        <a:lstStyle/>
        <a:p>
          <a:endParaRPr lang="es-EC"/>
        </a:p>
      </dgm:t>
    </dgm:pt>
    <dgm:pt modelId="{223C79F7-DF8F-400F-9093-74E0C8AA8E05}">
      <dgm:prSet phldrT="[Texto]" custT="1"/>
      <dgm:spPr/>
      <dgm:t>
        <a:bodyPr/>
        <a:lstStyle/>
        <a:p>
          <a:r>
            <a:rPr lang="es-ES" sz="1800" b="1" dirty="0">
              <a:ln w="9525">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OBJETIVOS ESPECÍFICOS </a:t>
          </a:r>
          <a:endParaRPr lang="es-EC" sz="1800" dirty="0">
            <a:solidFill>
              <a:schemeClr val="tx1"/>
            </a:solidFill>
            <a:latin typeface="Times New Roman" panose="02020603050405020304" pitchFamily="18" charset="0"/>
            <a:cs typeface="Times New Roman" panose="02020603050405020304" pitchFamily="18" charset="0"/>
          </a:endParaRPr>
        </a:p>
      </dgm:t>
    </dgm:pt>
    <dgm:pt modelId="{A2683340-962C-42DE-B5D6-DE52A8B21C5D}" type="parTrans" cxnId="{9E5F4A73-34C8-42E8-A759-5716F40A3F6A}">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F891A26C-30A2-4375-AEB8-C717778E0516}" type="sibTrans" cxnId="{9E5F4A73-34C8-42E8-A759-5716F40A3F6A}">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10DB8A83-0B16-46D0-897C-FA0D1764FCE8}">
      <dgm:prSet phldrT="[Texto]" custT="1"/>
      <dgm:spPr/>
      <dgm:t>
        <a:bodyPr/>
        <a:lstStyle/>
        <a:p>
          <a:pPr>
            <a:buFont typeface="Symbol" panose="05050102010706020507" pitchFamily="18" charset="2"/>
            <a:buChar char=""/>
          </a:pPr>
          <a:r>
            <a:rPr lang="es-EC" sz="1800" b="1" i="1" dirty="0">
              <a:solidFill>
                <a:schemeClr val="tx1"/>
              </a:solidFill>
              <a:effectLst/>
              <a:latin typeface="Times New Roman" panose="02020603050405020304" pitchFamily="18" charset="0"/>
              <a:ea typeface="Calibri" panose="020F0502020204030204" pitchFamily="34" charset="0"/>
            </a:rPr>
            <a:t>Identificar</a:t>
          </a:r>
          <a:r>
            <a:rPr lang="es-EC" sz="1800" dirty="0">
              <a:solidFill>
                <a:schemeClr val="tx1"/>
              </a:solidFill>
              <a:effectLst/>
              <a:latin typeface="Times New Roman" panose="02020603050405020304" pitchFamily="18" charset="0"/>
              <a:ea typeface="Calibri" panose="020F0502020204030204" pitchFamily="34" charset="0"/>
            </a:rPr>
            <a:t> los requerimientos funcionales (registro, evaluación, seguimiento de ponencias) y no funcionales (usabilidad, seguridad, disponibilidad)</a:t>
          </a:r>
          <a:endParaRPr lang="es-EC" sz="1800" dirty="0">
            <a:solidFill>
              <a:schemeClr val="tx1"/>
            </a:solidFill>
            <a:latin typeface="Times New Roman" panose="02020603050405020304" pitchFamily="18" charset="0"/>
            <a:cs typeface="Times New Roman" panose="02020603050405020304" pitchFamily="18" charset="0"/>
          </a:endParaRPr>
        </a:p>
      </dgm:t>
    </dgm:pt>
    <dgm:pt modelId="{E7796A0A-C33F-447A-9A9A-5EF7A6F74892}" type="parTrans" cxnId="{194FF5EB-F26A-47CD-8251-10F324022467}">
      <dgm:prSet custT="1"/>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B89B439F-D7C9-4D0C-A4B5-AC09F0C5C980}" type="sibTrans" cxnId="{194FF5EB-F26A-47CD-8251-10F324022467}">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822D513D-7FEA-4897-BB31-7CDAB17E8B1B}">
      <dgm:prSet phldrT="[Texto]" custT="1"/>
      <dgm:spPr>
        <a:solidFill>
          <a:schemeClr val="accent1"/>
        </a:solidFill>
      </dgm:spPr>
      <dgm:t>
        <a:bodyPr/>
        <a:lstStyle/>
        <a:p>
          <a:pPr>
            <a:buFont typeface="Symbol" panose="05050102010706020507" pitchFamily="18" charset="2"/>
            <a:buChar char=""/>
          </a:pPr>
          <a:r>
            <a:rPr lang="es-EC" sz="1800" b="1" i="1" dirty="0">
              <a:solidFill>
                <a:schemeClr val="tx1"/>
              </a:solidFill>
              <a:effectLst/>
              <a:latin typeface="Times New Roman" panose="02020603050405020304" pitchFamily="18" charset="0"/>
              <a:ea typeface="Calibri" panose="020F0502020204030204" pitchFamily="34" charset="0"/>
            </a:rPr>
            <a:t>Diseñar</a:t>
          </a:r>
          <a:r>
            <a:rPr lang="es-EC" sz="1800" dirty="0">
              <a:solidFill>
                <a:schemeClr val="tx1"/>
              </a:solidFill>
              <a:effectLst/>
              <a:latin typeface="Times New Roman" panose="02020603050405020304" pitchFamily="18" charset="0"/>
              <a:ea typeface="Calibri" panose="020F0502020204030204" pitchFamily="34" charset="0"/>
            </a:rPr>
            <a:t> la arquitectura y funcionalidad de una plataforma web enfocada en la gestión de ponencias</a:t>
          </a:r>
          <a:endParaRPr lang="es-EC" sz="1800" dirty="0">
            <a:solidFill>
              <a:schemeClr val="tx1"/>
            </a:solidFill>
            <a:latin typeface="Times New Roman" panose="02020603050405020304" pitchFamily="18" charset="0"/>
            <a:cs typeface="Times New Roman" panose="02020603050405020304" pitchFamily="18" charset="0"/>
          </a:endParaRPr>
        </a:p>
      </dgm:t>
    </dgm:pt>
    <dgm:pt modelId="{DAC6AB06-DE98-43A9-8F45-6FF7691423E6}" type="parTrans" cxnId="{676D08DC-BBFA-409A-9E3F-DCCEC3CA772B}">
      <dgm:prSet custT="1"/>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405EBC0B-4012-4EB8-92A4-6807AD125DA1}" type="sibTrans" cxnId="{676D08DC-BBFA-409A-9E3F-DCCEC3CA772B}">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B6B41476-D275-4FBC-ADCF-4B5205205A57}">
      <dgm:prSet phldrT="[Texto]" custT="1"/>
      <dgm:spPr>
        <a:solidFill>
          <a:srgbClr val="00B050"/>
        </a:solidFill>
      </dgm:spPr>
      <dgm:t>
        <a:bodyPr/>
        <a:lstStyle/>
        <a:p>
          <a:pPr>
            <a:buFont typeface="Symbol" panose="05050102010706020507" pitchFamily="18" charset="2"/>
            <a:buChar char=""/>
          </a:pPr>
          <a:r>
            <a:rPr lang="es-EC" sz="1800" b="1" i="1" dirty="0">
              <a:effectLst/>
              <a:latin typeface="Times New Roman" panose="02020603050405020304" pitchFamily="18" charset="0"/>
              <a:ea typeface="Calibri" panose="020F0502020204030204" pitchFamily="34" charset="0"/>
            </a:rPr>
            <a:t>Desarrollar</a:t>
          </a:r>
          <a:r>
            <a:rPr lang="es-EC" sz="1800" b="0" dirty="0">
              <a:effectLst/>
              <a:latin typeface="Times New Roman" panose="02020603050405020304" pitchFamily="18" charset="0"/>
              <a:ea typeface="Calibri" panose="020F0502020204030204" pitchFamily="34" charset="0"/>
            </a:rPr>
            <a:t> una plataforma interactiva, validando su operatividad mediante pruebas de usuario </a:t>
          </a:r>
          <a:endParaRPr lang="es-EC" sz="1800" b="0" dirty="0">
            <a:latin typeface="Times New Roman" panose="02020603050405020304" pitchFamily="18" charset="0"/>
            <a:cs typeface="Times New Roman" panose="02020603050405020304" pitchFamily="18" charset="0"/>
          </a:endParaRPr>
        </a:p>
      </dgm:t>
    </dgm:pt>
    <dgm:pt modelId="{200225E8-887E-4E47-ACF2-AFCF322F0C94}" type="parTrans" cxnId="{A5460C75-AC86-48DC-9905-0A61C74A6AA8}">
      <dgm:prSet custT="1"/>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18B373D8-B51B-4DCA-9F0D-E615AE93AD2E}" type="sibTrans" cxnId="{A5460C75-AC86-48DC-9905-0A61C74A6AA8}">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45881F42-5694-4B5E-AB0E-BEC7FBBACA81}" type="pres">
      <dgm:prSet presAssocID="{83C5A0A4-8170-4F7E-9F75-3CC10D69D32F}" presName="mainComposite" presStyleCnt="0">
        <dgm:presLayoutVars>
          <dgm:chPref val="1"/>
          <dgm:dir/>
          <dgm:animOne val="branch"/>
          <dgm:animLvl val="lvl"/>
          <dgm:resizeHandles val="exact"/>
        </dgm:presLayoutVars>
      </dgm:prSet>
      <dgm:spPr/>
    </dgm:pt>
    <dgm:pt modelId="{9670BEF9-C453-4B85-A662-3E622BE0CC22}" type="pres">
      <dgm:prSet presAssocID="{83C5A0A4-8170-4F7E-9F75-3CC10D69D32F}" presName="hierFlow" presStyleCnt="0"/>
      <dgm:spPr/>
    </dgm:pt>
    <dgm:pt modelId="{2EAC0564-552F-4432-AF11-A8DF5FF88F28}" type="pres">
      <dgm:prSet presAssocID="{83C5A0A4-8170-4F7E-9F75-3CC10D69D32F}" presName="hierChild1" presStyleCnt="0">
        <dgm:presLayoutVars>
          <dgm:chPref val="1"/>
          <dgm:animOne val="branch"/>
          <dgm:animLvl val="lvl"/>
        </dgm:presLayoutVars>
      </dgm:prSet>
      <dgm:spPr/>
    </dgm:pt>
    <dgm:pt modelId="{C5A08A24-A237-43BA-B4AF-525827CEC090}" type="pres">
      <dgm:prSet presAssocID="{223C79F7-DF8F-400F-9093-74E0C8AA8E05}" presName="Name14" presStyleCnt="0"/>
      <dgm:spPr/>
    </dgm:pt>
    <dgm:pt modelId="{23EBC74E-21CB-4A9C-B9E4-E27104FDF9BE}" type="pres">
      <dgm:prSet presAssocID="{223C79F7-DF8F-400F-9093-74E0C8AA8E05}" presName="level1Shape" presStyleLbl="node0" presStyleIdx="0" presStyleCnt="1" custScaleX="284323">
        <dgm:presLayoutVars>
          <dgm:chPref val="3"/>
        </dgm:presLayoutVars>
      </dgm:prSet>
      <dgm:spPr/>
    </dgm:pt>
    <dgm:pt modelId="{720F7F46-8951-4CB0-8E8B-25BC6A9E0B92}" type="pres">
      <dgm:prSet presAssocID="{223C79F7-DF8F-400F-9093-74E0C8AA8E05}" presName="hierChild2" presStyleCnt="0"/>
      <dgm:spPr/>
    </dgm:pt>
    <dgm:pt modelId="{E9E4A106-2F42-40A0-9A9C-5C7954F48EB9}" type="pres">
      <dgm:prSet presAssocID="{E7796A0A-C33F-447A-9A9A-5EF7A6F74892}" presName="Name19" presStyleLbl="parChTrans1D2" presStyleIdx="0" presStyleCnt="3"/>
      <dgm:spPr/>
    </dgm:pt>
    <dgm:pt modelId="{08BEB58E-7BE6-4BD5-BF5C-D84159F3CDC5}" type="pres">
      <dgm:prSet presAssocID="{10DB8A83-0B16-46D0-897C-FA0D1764FCE8}" presName="Name21" presStyleCnt="0"/>
      <dgm:spPr/>
    </dgm:pt>
    <dgm:pt modelId="{2CAC7662-7EC5-46F6-9AF6-AF369F9EF27A}" type="pres">
      <dgm:prSet presAssocID="{10DB8A83-0B16-46D0-897C-FA0D1764FCE8}" presName="level2Shape" presStyleLbl="node2" presStyleIdx="0" presStyleCnt="3" custScaleX="339498" custScaleY="221206"/>
      <dgm:spPr/>
    </dgm:pt>
    <dgm:pt modelId="{B6787251-1F29-44F9-A760-79024ADA0A3B}" type="pres">
      <dgm:prSet presAssocID="{10DB8A83-0B16-46D0-897C-FA0D1764FCE8}" presName="hierChild3" presStyleCnt="0"/>
      <dgm:spPr/>
    </dgm:pt>
    <dgm:pt modelId="{B7D7C710-CF02-4CE2-AEF3-B83638107632}" type="pres">
      <dgm:prSet presAssocID="{DAC6AB06-DE98-43A9-8F45-6FF7691423E6}" presName="Name19" presStyleLbl="parChTrans1D2" presStyleIdx="1" presStyleCnt="3"/>
      <dgm:spPr/>
    </dgm:pt>
    <dgm:pt modelId="{2AB7AB21-8380-4AE3-9781-DAF23F512E61}" type="pres">
      <dgm:prSet presAssocID="{822D513D-7FEA-4897-BB31-7CDAB17E8B1B}" presName="Name21" presStyleCnt="0"/>
      <dgm:spPr/>
    </dgm:pt>
    <dgm:pt modelId="{0ABF147A-5E68-4C79-915C-538A07EE8D69}" type="pres">
      <dgm:prSet presAssocID="{822D513D-7FEA-4897-BB31-7CDAB17E8B1B}" presName="level2Shape" presStyleLbl="node2" presStyleIdx="1" presStyleCnt="3" custScaleX="295854" custScaleY="206134"/>
      <dgm:spPr/>
    </dgm:pt>
    <dgm:pt modelId="{1A85B3C6-87E5-43D9-9A3F-62B8F3CBCC24}" type="pres">
      <dgm:prSet presAssocID="{822D513D-7FEA-4897-BB31-7CDAB17E8B1B}" presName="hierChild3" presStyleCnt="0"/>
      <dgm:spPr/>
    </dgm:pt>
    <dgm:pt modelId="{7ADCCB9A-33FF-417F-A588-CFFEAF215D61}" type="pres">
      <dgm:prSet presAssocID="{200225E8-887E-4E47-ACF2-AFCF322F0C94}" presName="Name19" presStyleLbl="parChTrans1D2" presStyleIdx="2" presStyleCnt="3"/>
      <dgm:spPr/>
    </dgm:pt>
    <dgm:pt modelId="{574EC5D8-A40C-4166-9001-D852A38325B6}" type="pres">
      <dgm:prSet presAssocID="{B6B41476-D275-4FBC-ADCF-4B5205205A57}" presName="Name21" presStyleCnt="0"/>
      <dgm:spPr/>
    </dgm:pt>
    <dgm:pt modelId="{4586977C-A884-4B9C-93B1-4092D406D983}" type="pres">
      <dgm:prSet presAssocID="{B6B41476-D275-4FBC-ADCF-4B5205205A57}" presName="level2Shape" presStyleLbl="node2" presStyleIdx="2" presStyleCnt="3" custScaleX="299637" custScaleY="195401"/>
      <dgm:spPr/>
    </dgm:pt>
    <dgm:pt modelId="{799051CB-65E5-4767-9651-1DF0A753C727}" type="pres">
      <dgm:prSet presAssocID="{B6B41476-D275-4FBC-ADCF-4B5205205A57}" presName="hierChild3" presStyleCnt="0"/>
      <dgm:spPr/>
    </dgm:pt>
    <dgm:pt modelId="{8141D2C5-8D21-4C50-A9BC-7BBB85654C37}" type="pres">
      <dgm:prSet presAssocID="{83C5A0A4-8170-4F7E-9F75-3CC10D69D32F}" presName="bgShapesFlow" presStyleCnt="0"/>
      <dgm:spPr/>
    </dgm:pt>
  </dgm:ptLst>
  <dgm:cxnLst>
    <dgm:cxn modelId="{FD09F611-C400-4A6E-A93C-CDA79C3A9380}" type="presOf" srcId="{200225E8-887E-4E47-ACF2-AFCF322F0C94}" destId="{7ADCCB9A-33FF-417F-A588-CFFEAF215D61}" srcOrd="0" destOrd="0" presId="urn:microsoft.com/office/officeart/2005/8/layout/hierarchy6"/>
    <dgm:cxn modelId="{BC2BFB22-BF6C-4386-BA74-6128C1A06528}" type="presOf" srcId="{E7796A0A-C33F-447A-9A9A-5EF7A6F74892}" destId="{E9E4A106-2F42-40A0-9A9C-5C7954F48EB9}" srcOrd="0" destOrd="0" presId="urn:microsoft.com/office/officeart/2005/8/layout/hierarchy6"/>
    <dgm:cxn modelId="{AACD2723-A7BA-4992-8CB3-48FFA035BEA2}" type="presOf" srcId="{223C79F7-DF8F-400F-9093-74E0C8AA8E05}" destId="{23EBC74E-21CB-4A9C-B9E4-E27104FDF9BE}" srcOrd="0" destOrd="0" presId="urn:microsoft.com/office/officeart/2005/8/layout/hierarchy6"/>
    <dgm:cxn modelId="{9E5F4A73-34C8-42E8-A759-5716F40A3F6A}" srcId="{83C5A0A4-8170-4F7E-9F75-3CC10D69D32F}" destId="{223C79F7-DF8F-400F-9093-74E0C8AA8E05}" srcOrd="0" destOrd="0" parTransId="{A2683340-962C-42DE-B5D6-DE52A8B21C5D}" sibTransId="{F891A26C-30A2-4375-AEB8-C717778E0516}"/>
    <dgm:cxn modelId="{A5460C75-AC86-48DC-9905-0A61C74A6AA8}" srcId="{223C79F7-DF8F-400F-9093-74E0C8AA8E05}" destId="{B6B41476-D275-4FBC-ADCF-4B5205205A57}" srcOrd="2" destOrd="0" parTransId="{200225E8-887E-4E47-ACF2-AFCF322F0C94}" sibTransId="{18B373D8-B51B-4DCA-9F0D-E615AE93AD2E}"/>
    <dgm:cxn modelId="{9644DE85-FD0D-4018-B49A-909222A56C75}" type="presOf" srcId="{822D513D-7FEA-4897-BB31-7CDAB17E8B1B}" destId="{0ABF147A-5E68-4C79-915C-538A07EE8D69}" srcOrd="0" destOrd="0" presId="urn:microsoft.com/office/officeart/2005/8/layout/hierarchy6"/>
    <dgm:cxn modelId="{419FF1AD-DC77-4C85-A2A4-CC5EBFC404E8}" type="presOf" srcId="{10DB8A83-0B16-46D0-897C-FA0D1764FCE8}" destId="{2CAC7662-7EC5-46F6-9AF6-AF369F9EF27A}" srcOrd="0" destOrd="0" presId="urn:microsoft.com/office/officeart/2005/8/layout/hierarchy6"/>
    <dgm:cxn modelId="{1F457FBA-5FCE-498D-9236-DEADEDBCD8BB}" type="presOf" srcId="{83C5A0A4-8170-4F7E-9F75-3CC10D69D32F}" destId="{45881F42-5694-4B5E-AB0E-BEC7FBBACA81}" srcOrd="0" destOrd="0" presId="urn:microsoft.com/office/officeart/2005/8/layout/hierarchy6"/>
    <dgm:cxn modelId="{92E305D2-C68C-4E91-A442-5B24906DA488}" type="presOf" srcId="{DAC6AB06-DE98-43A9-8F45-6FF7691423E6}" destId="{B7D7C710-CF02-4CE2-AEF3-B83638107632}" srcOrd="0" destOrd="0" presId="urn:microsoft.com/office/officeart/2005/8/layout/hierarchy6"/>
    <dgm:cxn modelId="{676D08DC-BBFA-409A-9E3F-DCCEC3CA772B}" srcId="{223C79F7-DF8F-400F-9093-74E0C8AA8E05}" destId="{822D513D-7FEA-4897-BB31-7CDAB17E8B1B}" srcOrd="1" destOrd="0" parTransId="{DAC6AB06-DE98-43A9-8F45-6FF7691423E6}" sibTransId="{405EBC0B-4012-4EB8-92A4-6807AD125DA1}"/>
    <dgm:cxn modelId="{4F900FE1-E398-481A-9B8E-E7F779F4EC60}" type="presOf" srcId="{B6B41476-D275-4FBC-ADCF-4B5205205A57}" destId="{4586977C-A884-4B9C-93B1-4092D406D983}" srcOrd="0" destOrd="0" presId="urn:microsoft.com/office/officeart/2005/8/layout/hierarchy6"/>
    <dgm:cxn modelId="{194FF5EB-F26A-47CD-8251-10F324022467}" srcId="{223C79F7-DF8F-400F-9093-74E0C8AA8E05}" destId="{10DB8A83-0B16-46D0-897C-FA0D1764FCE8}" srcOrd="0" destOrd="0" parTransId="{E7796A0A-C33F-447A-9A9A-5EF7A6F74892}" sibTransId="{B89B439F-D7C9-4D0C-A4B5-AC09F0C5C980}"/>
    <dgm:cxn modelId="{034B7282-8951-448C-BC75-145B222A22A2}" type="presParOf" srcId="{45881F42-5694-4B5E-AB0E-BEC7FBBACA81}" destId="{9670BEF9-C453-4B85-A662-3E622BE0CC22}" srcOrd="0" destOrd="0" presId="urn:microsoft.com/office/officeart/2005/8/layout/hierarchy6"/>
    <dgm:cxn modelId="{DEB2B96B-8A35-4CBB-8769-B45D52B02E87}" type="presParOf" srcId="{9670BEF9-C453-4B85-A662-3E622BE0CC22}" destId="{2EAC0564-552F-4432-AF11-A8DF5FF88F28}" srcOrd="0" destOrd="0" presId="urn:microsoft.com/office/officeart/2005/8/layout/hierarchy6"/>
    <dgm:cxn modelId="{A230C649-93F9-43C0-B02E-815A92DDED3B}" type="presParOf" srcId="{2EAC0564-552F-4432-AF11-A8DF5FF88F28}" destId="{C5A08A24-A237-43BA-B4AF-525827CEC090}" srcOrd="0" destOrd="0" presId="urn:microsoft.com/office/officeart/2005/8/layout/hierarchy6"/>
    <dgm:cxn modelId="{4A225D45-4787-4670-9087-DBA563E74A57}" type="presParOf" srcId="{C5A08A24-A237-43BA-B4AF-525827CEC090}" destId="{23EBC74E-21CB-4A9C-B9E4-E27104FDF9BE}" srcOrd="0" destOrd="0" presId="urn:microsoft.com/office/officeart/2005/8/layout/hierarchy6"/>
    <dgm:cxn modelId="{856D82B4-15A5-4371-B74D-DB5584D22F5D}" type="presParOf" srcId="{C5A08A24-A237-43BA-B4AF-525827CEC090}" destId="{720F7F46-8951-4CB0-8E8B-25BC6A9E0B92}" srcOrd="1" destOrd="0" presId="urn:microsoft.com/office/officeart/2005/8/layout/hierarchy6"/>
    <dgm:cxn modelId="{DA55BFAC-F1CE-4DC5-9BEC-84BF6738FCFD}" type="presParOf" srcId="{720F7F46-8951-4CB0-8E8B-25BC6A9E0B92}" destId="{E9E4A106-2F42-40A0-9A9C-5C7954F48EB9}" srcOrd="0" destOrd="0" presId="urn:microsoft.com/office/officeart/2005/8/layout/hierarchy6"/>
    <dgm:cxn modelId="{C937AF5C-ED71-4F9C-9EC8-AD85DAAF01C2}" type="presParOf" srcId="{720F7F46-8951-4CB0-8E8B-25BC6A9E0B92}" destId="{08BEB58E-7BE6-4BD5-BF5C-D84159F3CDC5}" srcOrd="1" destOrd="0" presId="urn:microsoft.com/office/officeart/2005/8/layout/hierarchy6"/>
    <dgm:cxn modelId="{DBF746D2-A393-4AD4-A430-CC24923EF412}" type="presParOf" srcId="{08BEB58E-7BE6-4BD5-BF5C-D84159F3CDC5}" destId="{2CAC7662-7EC5-46F6-9AF6-AF369F9EF27A}" srcOrd="0" destOrd="0" presId="urn:microsoft.com/office/officeart/2005/8/layout/hierarchy6"/>
    <dgm:cxn modelId="{CC90BBE1-382E-43F1-BB29-F92F1CF8BC52}" type="presParOf" srcId="{08BEB58E-7BE6-4BD5-BF5C-D84159F3CDC5}" destId="{B6787251-1F29-44F9-A760-79024ADA0A3B}" srcOrd="1" destOrd="0" presId="urn:microsoft.com/office/officeart/2005/8/layout/hierarchy6"/>
    <dgm:cxn modelId="{11A8B4BB-C239-4E8A-BE58-1B5C9CA501F9}" type="presParOf" srcId="{720F7F46-8951-4CB0-8E8B-25BC6A9E0B92}" destId="{B7D7C710-CF02-4CE2-AEF3-B83638107632}" srcOrd="2" destOrd="0" presId="urn:microsoft.com/office/officeart/2005/8/layout/hierarchy6"/>
    <dgm:cxn modelId="{F41DB094-A83D-48F5-8698-8BC221DCD6B2}" type="presParOf" srcId="{720F7F46-8951-4CB0-8E8B-25BC6A9E0B92}" destId="{2AB7AB21-8380-4AE3-9781-DAF23F512E61}" srcOrd="3" destOrd="0" presId="urn:microsoft.com/office/officeart/2005/8/layout/hierarchy6"/>
    <dgm:cxn modelId="{3610D8A5-8A1D-4C1C-B552-BF8B4F2040A5}" type="presParOf" srcId="{2AB7AB21-8380-4AE3-9781-DAF23F512E61}" destId="{0ABF147A-5E68-4C79-915C-538A07EE8D69}" srcOrd="0" destOrd="0" presId="urn:microsoft.com/office/officeart/2005/8/layout/hierarchy6"/>
    <dgm:cxn modelId="{996F152C-29AA-4CFA-A6AF-314789F22D67}" type="presParOf" srcId="{2AB7AB21-8380-4AE3-9781-DAF23F512E61}" destId="{1A85B3C6-87E5-43D9-9A3F-62B8F3CBCC24}" srcOrd="1" destOrd="0" presId="urn:microsoft.com/office/officeart/2005/8/layout/hierarchy6"/>
    <dgm:cxn modelId="{66BFF01E-FB9C-40E6-8560-F965618E0424}" type="presParOf" srcId="{720F7F46-8951-4CB0-8E8B-25BC6A9E0B92}" destId="{7ADCCB9A-33FF-417F-A588-CFFEAF215D61}" srcOrd="4" destOrd="0" presId="urn:microsoft.com/office/officeart/2005/8/layout/hierarchy6"/>
    <dgm:cxn modelId="{B0A4D92B-F74F-4371-8E34-34EA184CE1E1}" type="presParOf" srcId="{720F7F46-8951-4CB0-8E8B-25BC6A9E0B92}" destId="{574EC5D8-A40C-4166-9001-D852A38325B6}" srcOrd="5" destOrd="0" presId="urn:microsoft.com/office/officeart/2005/8/layout/hierarchy6"/>
    <dgm:cxn modelId="{D2D56978-15A6-424F-B248-E461601127D1}" type="presParOf" srcId="{574EC5D8-A40C-4166-9001-D852A38325B6}" destId="{4586977C-A884-4B9C-93B1-4092D406D983}" srcOrd="0" destOrd="0" presId="urn:microsoft.com/office/officeart/2005/8/layout/hierarchy6"/>
    <dgm:cxn modelId="{241D9A7E-C584-47C4-AF11-5D77D84227A1}" type="presParOf" srcId="{574EC5D8-A40C-4166-9001-D852A38325B6}" destId="{799051CB-65E5-4767-9651-1DF0A753C727}" srcOrd="1" destOrd="0" presId="urn:microsoft.com/office/officeart/2005/8/layout/hierarchy6"/>
    <dgm:cxn modelId="{9A95B537-8A5C-4D93-93E0-812FC6B55F1E}" type="presParOf" srcId="{45881F42-5694-4B5E-AB0E-BEC7FBBACA81}" destId="{8141D2C5-8D21-4C50-A9BC-7BBB85654C3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BF8B10-0BFC-4B2E-BCCD-AD9059FD3F95}" type="doc">
      <dgm:prSet loTypeId="urn:microsoft.com/office/officeart/2005/8/layout/radial5" loCatId="cycle" qsTypeId="urn:microsoft.com/office/officeart/2005/8/quickstyle/3d6" qsCatId="3D" csTypeId="urn:microsoft.com/office/officeart/2005/8/colors/colorful5" csCatId="colorful" phldr="1"/>
      <dgm:spPr/>
      <dgm:t>
        <a:bodyPr/>
        <a:lstStyle/>
        <a:p>
          <a:endParaRPr lang="es-EC"/>
        </a:p>
      </dgm:t>
    </dgm:pt>
    <dgm:pt modelId="{A03A5BA4-4F74-4E86-BBAF-F89B84D1AB02}">
      <dgm:prSet phldrT="[Texto]" custT="1"/>
      <dgm:spPr/>
      <dgm:t>
        <a:bodyPr/>
        <a:lstStyle/>
        <a:p>
          <a:r>
            <a:rPr lang="es-EC" sz="1600" dirty="0">
              <a:solidFill>
                <a:schemeClr val="tx1"/>
              </a:solidFill>
              <a:latin typeface="Times New Roman" panose="02020603050405020304" pitchFamily="18" charset="0"/>
              <a:cs typeface="Times New Roman" panose="02020603050405020304" pitchFamily="18" charset="0"/>
            </a:rPr>
            <a:t>¿Cómo se organizarán los módulos funcionales de la plataforma para garantizar una navegación intuitiva?</a:t>
          </a:r>
        </a:p>
      </dgm:t>
    </dgm:pt>
    <dgm:pt modelId="{C9EED3E7-B789-4A5E-AD0D-892C7616321F}" type="parTrans" cxnId="{78F73FC4-69C5-4023-B370-23FAC0417882}">
      <dgm:prSet/>
      <dgm:spPr/>
      <dgm:t>
        <a:bodyPr/>
        <a:lstStyle/>
        <a:p>
          <a:endParaRPr lang="es-EC" sz="1600">
            <a:latin typeface="Times New Roman" panose="02020603050405020304" pitchFamily="18" charset="0"/>
            <a:cs typeface="Times New Roman" panose="02020603050405020304" pitchFamily="18" charset="0"/>
          </a:endParaRPr>
        </a:p>
      </dgm:t>
    </dgm:pt>
    <dgm:pt modelId="{DCFCB649-E0BB-4999-BB13-E6A70887743C}" type="sibTrans" cxnId="{78F73FC4-69C5-4023-B370-23FAC0417882}">
      <dgm:prSet/>
      <dgm:spPr/>
      <dgm:t>
        <a:bodyPr/>
        <a:lstStyle/>
        <a:p>
          <a:endParaRPr lang="es-EC" sz="1600">
            <a:latin typeface="Times New Roman" panose="02020603050405020304" pitchFamily="18" charset="0"/>
            <a:cs typeface="Times New Roman" panose="02020603050405020304" pitchFamily="18" charset="0"/>
          </a:endParaRPr>
        </a:p>
      </dgm:t>
    </dgm:pt>
    <dgm:pt modelId="{B19D7136-F955-44E4-A257-21BB143D1CCF}">
      <dgm:prSet phldrT="[Texto]" custT="1"/>
      <dgm:spPr/>
      <dgm:t>
        <a:bodyPr/>
        <a:lstStyle/>
        <a:p>
          <a:r>
            <a:rPr lang="es-MX"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Preguntas derivadas</a:t>
          </a:r>
          <a:r>
            <a:rPr lang="es-MX" sz="4400" b="0" cap="none" spc="0" dirty="0">
              <a:ln w="0"/>
              <a:solidFill>
                <a:schemeClr val="tx1"/>
              </a:solidFill>
              <a:effectLst>
                <a:outerShdw blurRad="38100" dist="19050" dir="2700000" algn="tl" rotWithShape="0">
                  <a:schemeClr val="dk1">
                    <a:alpha val="40000"/>
                  </a:schemeClr>
                </a:outerShdw>
              </a:effectLst>
              <a:latin typeface="Forte" panose="03060902040502070203" pitchFamily="66" charset="0"/>
              <a:cs typeface="Times New Roman" panose="02020603050405020304" pitchFamily="18" charset="0"/>
            </a:rPr>
            <a:t> </a:t>
          </a:r>
          <a:endParaRPr lang="es-EC" sz="4400" b="0" cap="none" spc="0" dirty="0">
            <a:ln w="0"/>
            <a:solidFill>
              <a:schemeClr val="tx1"/>
            </a:solidFill>
            <a:effectLst>
              <a:outerShdw blurRad="38100" dist="19050" dir="2700000" algn="tl" rotWithShape="0">
                <a:schemeClr val="dk1">
                  <a:alpha val="40000"/>
                </a:schemeClr>
              </a:outerShdw>
            </a:effectLst>
            <a:latin typeface="Forte" panose="03060902040502070203" pitchFamily="66" charset="0"/>
            <a:cs typeface="Times New Roman" panose="02020603050405020304" pitchFamily="18" charset="0"/>
          </a:endParaRPr>
        </a:p>
      </dgm:t>
    </dgm:pt>
    <dgm:pt modelId="{344FE82F-0A3F-4737-995A-4B55C9E5D3D3}" type="parTrans" cxnId="{F4B933EC-ACE2-492F-B1D8-B9139106EBC1}">
      <dgm:prSet/>
      <dgm:spPr/>
      <dgm:t>
        <a:bodyPr/>
        <a:lstStyle/>
        <a:p>
          <a:endParaRPr lang="es-EC" sz="1600">
            <a:latin typeface="Times New Roman" panose="02020603050405020304" pitchFamily="18" charset="0"/>
            <a:cs typeface="Times New Roman" panose="02020603050405020304" pitchFamily="18" charset="0"/>
          </a:endParaRPr>
        </a:p>
      </dgm:t>
    </dgm:pt>
    <dgm:pt modelId="{35B784A9-F090-4220-88A5-78DB5199A27D}" type="sibTrans" cxnId="{F4B933EC-ACE2-492F-B1D8-B9139106EBC1}">
      <dgm:prSet/>
      <dgm:spPr/>
      <dgm:t>
        <a:bodyPr/>
        <a:lstStyle/>
        <a:p>
          <a:endParaRPr lang="es-EC" sz="1600">
            <a:latin typeface="Times New Roman" panose="02020603050405020304" pitchFamily="18" charset="0"/>
            <a:cs typeface="Times New Roman" panose="02020603050405020304" pitchFamily="18" charset="0"/>
          </a:endParaRPr>
        </a:p>
      </dgm:t>
    </dgm:pt>
    <dgm:pt modelId="{DAA1176E-CA89-4F43-AC93-87A61C505793}">
      <dgm:prSet phldrT="[Texto]" custT="1"/>
      <dgm:spPr/>
      <dgm:t>
        <a:bodyPr/>
        <a:lstStyle/>
        <a:p>
          <a:pPr>
            <a:buFont typeface="Symbol" panose="05050102010706020507" pitchFamily="18" charset="2"/>
            <a:buChar char=""/>
          </a:pPr>
          <a:r>
            <a:rPr lang="es-EC"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¿Qué pruebas de usuario se llevarán a cabo para validar la funcionalidad de la plataforma desde la perspectiva de cada tipo de usuario?</a:t>
          </a:r>
          <a:r>
            <a:rPr lang="es-EC" sz="1600" dirty="0">
              <a:solidFill>
                <a:schemeClr val="tx1"/>
              </a:solidFill>
            </a:rPr>
            <a:t>.</a:t>
          </a:r>
          <a:endParaRPr lang="es-EC" sz="1600" dirty="0">
            <a:solidFill>
              <a:schemeClr val="tx1"/>
            </a:solidFill>
            <a:latin typeface="Times New Roman" panose="02020603050405020304" pitchFamily="18" charset="0"/>
            <a:cs typeface="Times New Roman" panose="02020603050405020304" pitchFamily="18" charset="0"/>
          </a:endParaRPr>
        </a:p>
      </dgm:t>
    </dgm:pt>
    <dgm:pt modelId="{8CB65EA3-D2F5-4F1B-AD18-8062516AE871}" type="parTrans" cxnId="{FC1B67BD-E593-4D66-B2FD-909028D17F0F}">
      <dgm:prSet/>
      <dgm:spPr/>
      <dgm:t>
        <a:bodyPr/>
        <a:lstStyle/>
        <a:p>
          <a:endParaRPr lang="es-EC" sz="1600">
            <a:latin typeface="Times New Roman" panose="02020603050405020304" pitchFamily="18" charset="0"/>
            <a:cs typeface="Times New Roman" panose="02020603050405020304" pitchFamily="18" charset="0"/>
          </a:endParaRPr>
        </a:p>
      </dgm:t>
    </dgm:pt>
    <dgm:pt modelId="{78B76309-D853-45F9-8EE6-57E7BB51CA55}" type="sibTrans" cxnId="{FC1B67BD-E593-4D66-B2FD-909028D17F0F}">
      <dgm:prSet/>
      <dgm:spPr/>
      <dgm:t>
        <a:bodyPr/>
        <a:lstStyle/>
        <a:p>
          <a:endParaRPr lang="es-EC" sz="1600">
            <a:latin typeface="Times New Roman" panose="02020603050405020304" pitchFamily="18" charset="0"/>
            <a:cs typeface="Times New Roman" panose="02020603050405020304" pitchFamily="18" charset="0"/>
          </a:endParaRPr>
        </a:p>
      </dgm:t>
    </dgm:pt>
    <dgm:pt modelId="{B4E1A37F-342C-47EE-A58D-C695856B5B03}">
      <dgm:prSet phldrT="[Texto]" custT="1"/>
      <dgm:spPr/>
      <dgm:t>
        <a:bodyPr/>
        <a:lstStyle/>
        <a:p>
          <a:pPr>
            <a:buFont typeface="Symbol" panose="05050102010706020507" pitchFamily="18" charset="2"/>
            <a:buChar char=""/>
          </a:pPr>
          <a:r>
            <a:rPr lang="es-EC"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¿Cuáles son las funcionalidades clave que debe incluir la plataforma para cubrir las necesidades de registro, evaluación y seguimiento de ponencias?</a:t>
          </a:r>
          <a:endParaRPr lang="es-EC" sz="1600" dirty="0">
            <a:solidFill>
              <a:schemeClr val="tx1"/>
            </a:solidFill>
            <a:latin typeface="Times New Roman" panose="02020603050405020304" pitchFamily="18" charset="0"/>
            <a:cs typeface="Times New Roman" panose="02020603050405020304" pitchFamily="18" charset="0"/>
          </a:endParaRPr>
        </a:p>
      </dgm:t>
    </dgm:pt>
    <dgm:pt modelId="{7334F426-3516-4377-998B-BA4A41AF1CD4}" type="parTrans" cxnId="{1393E058-7524-4479-9F5A-C3C9F9727DE6}">
      <dgm:prSet/>
      <dgm:spPr/>
      <dgm:t>
        <a:bodyPr/>
        <a:lstStyle/>
        <a:p>
          <a:endParaRPr lang="es-EC" sz="1600">
            <a:latin typeface="Times New Roman" panose="02020603050405020304" pitchFamily="18" charset="0"/>
            <a:cs typeface="Times New Roman" panose="02020603050405020304" pitchFamily="18" charset="0"/>
          </a:endParaRPr>
        </a:p>
      </dgm:t>
    </dgm:pt>
    <dgm:pt modelId="{EE982EE6-B443-401C-89FF-75AB5B798F45}" type="sibTrans" cxnId="{1393E058-7524-4479-9F5A-C3C9F9727DE6}">
      <dgm:prSet/>
      <dgm:spPr/>
      <dgm:t>
        <a:bodyPr/>
        <a:lstStyle/>
        <a:p>
          <a:endParaRPr lang="es-EC" sz="1600">
            <a:latin typeface="Times New Roman" panose="02020603050405020304" pitchFamily="18" charset="0"/>
            <a:cs typeface="Times New Roman" panose="02020603050405020304" pitchFamily="18" charset="0"/>
          </a:endParaRPr>
        </a:p>
      </dgm:t>
    </dgm:pt>
    <dgm:pt modelId="{7B501581-8C7B-44F8-A306-F7C882292BA1}">
      <dgm:prSet/>
      <dgm:spPr/>
    </dgm:pt>
    <dgm:pt modelId="{10E3DD9A-081C-4E8F-A48A-C393F9FE6CE0}" type="parTrans" cxnId="{1BAAF378-3FEE-4282-A611-47806A3EBECE}">
      <dgm:prSet/>
      <dgm:spPr/>
      <dgm:t>
        <a:bodyPr/>
        <a:lstStyle/>
        <a:p>
          <a:endParaRPr lang="es-EC"/>
        </a:p>
      </dgm:t>
    </dgm:pt>
    <dgm:pt modelId="{06A8EECC-C851-4591-9174-FF0FC87C727F}" type="sibTrans" cxnId="{1BAAF378-3FEE-4282-A611-47806A3EBECE}">
      <dgm:prSet/>
      <dgm:spPr/>
      <dgm:t>
        <a:bodyPr/>
        <a:lstStyle/>
        <a:p>
          <a:endParaRPr lang="es-EC"/>
        </a:p>
      </dgm:t>
    </dgm:pt>
    <dgm:pt modelId="{633DD55B-D32B-42CF-9642-2E002F8F5520}" type="pres">
      <dgm:prSet presAssocID="{61BF8B10-0BFC-4B2E-BCCD-AD9059FD3F95}" presName="Name0" presStyleCnt="0">
        <dgm:presLayoutVars>
          <dgm:chMax val="1"/>
          <dgm:dir/>
          <dgm:animLvl val="ctr"/>
          <dgm:resizeHandles val="exact"/>
        </dgm:presLayoutVars>
      </dgm:prSet>
      <dgm:spPr/>
    </dgm:pt>
    <dgm:pt modelId="{0C2CB635-B457-4F39-BC57-C3E7E1D74464}" type="pres">
      <dgm:prSet presAssocID="{A03A5BA4-4F74-4E86-BBAF-F89B84D1AB02}" presName="centerShape" presStyleLbl="node0" presStyleIdx="0" presStyleCnt="1" custScaleX="152521" custScaleY="139411" custLinFactNeighborX="-1424" custLinFactNeighborY="16397"/>
      <dgm:spPr/>
    </dgm:pt>
    <dgm:pt modelId="{495E0E82-F772-48B3-BAA2-F95854B7771D}" type="pres">
      <dgm:prSet presAssocID="{344FE82F-0A3F-4737-995A-4B55C9E5D3D3}" presName="parTrans" presStyleLbl="sibTrans2D1" presStyleIdx="0" presStyleCnt="3" custAng="10695830" custScaleX="148950"/>
      <dgm:spPr/>
    </dgm:pt>
    <dgm:pt modelId="{200048C2-DD94-478B-81F0-846C2729E057}" type="pres">
      <dgm:prSet presAssocID="{344FE82F-0A3F-4737-995A-4B55C9E5D3D3}" presName="connectorText" presStyleLbl="sibTrans2D1" presStyleIdx="0" presStyleCnt="3"/>
      <dgm:spPr/>
    </dgm:pt>
    <dgm:pt modelId="{E8889C76-91C3-40C4-939F-A931706F2D5B}" type="pres">
      <dgm:prSet presAssocID="{B19D7136-F955-44E4-A257-21BB143D1CCF}" presName="node" presStyleLbl="node1" presStyleIdx="0" presStyleCnt="3" custScaleX="357158" custScaleY="75216" custRadScaleRad="114401" custRadScaleInc="1097">
        <dgm:presLayoutVars>
          <dgm:bulletEnabled val="1"/>
        </dgm:presLayoutVars>
      </dgm:prSet>
      <dgm:spPr/>
    </dgm:pt>
    <dgm:pt modelId="{603B677B-51BA-476A-90CE-05FF91A6B0DF}" type="pres">
      <dgm:prSet presAssocID="{8CB65EA3-D2F5-4F1B-AD18-8062516AE871}" presName="parTrans" presStyleLbl="sibTrans2D1" presStyleIdx="1" presStyleCnt="3" custAng="4419920" custScaleX="730513" custLinFactX="200000" custLinFactY="-114073" custLinFactNeighborX="282453" custLinFactNeighborY="-200000"/>
      <dgm:spPr/>
    </dgm:pt>
    <dgm:pt modelId="{6CA70583-B9A2-4933-B444-6817D1BC9B25}" type="pres">
      <dgm:prSet presAssocID="{8CB65EA3-D2F5-4F1B-AD18-8062516AE871}" presName="connectorText" presStyleLbl="sibTrans2D1" presStyleIdx="1" presStyleCnt="3"/>
      <dgm:spPr/>
    </dgm:pt>
    <dgm:pt modelId="{7086D0D5-9807-4911-8128-4F2BE44DB59A}" type="pres">
      <dgm:prSet presAssocID="{DAA1176E-CA89-4F43-AC93-87A61C505793}" presName="node" presStyleLbl="node1" presStyleIdx="1" presStyleCnt="3" custScaleX="207382" custScaleY="110294" custRadScaleRad="136859" custRadScaleInc="-37338">
        <dgm:presLayoutVars>
          <dgm:bulletEnabled val="1"/>
        </dgm:presLayoutVars>
      </dgm:prSet>
      <dgm:spPr/>
    </dgm:pt>
    <dgm:pt modelId="{DC8456AC-9AA0-4FC3-A2CB-9EFB7EE45711}" type="pres">
      <dgm:prSet presAssocID="{7334F426-3516-4377-998B-BA4A41AF1CD4}" presName="parTrans" presStyleLbl="sibTrans2D1" presStyleIdx="2" presStyleCnt="3" custAng="18270962" custScaleX="743918" custLinFactX="-192410" custLinFactY="-126363" custLinFactNeighborX="-200000" custLinFactNeighborY="-200000"/>
      <dgm:spPr/>
    </dgm:pt>
    <dgm:pt modelId="{0EB68D35-FE34-4742-96DD-09FC8C3A4802}" type="pres">
      <dgm:prSet presAssocID="{7334F426-3516-4377-998B-BA4A41AF1CD4}" presName="connectorText" presStyleLbl="sibTrans2D1" presStyleIdx="2" presStyleCnt="3"/>
      <dgm:spPr/>
    </dgm:pt>
    <dgm:pt modelId="{FA045237-B606-4199-9AA7-C2D9A34CB60A}" type="pres">
      <dgm:prSet presAssocID="{B4E1A37F-342C-47EE-A58D-C695856B5B03}" presName="node" presStyleLbl="node1" presStyleIdx="2" presStyleCnt="3" custScaleX="199576" custScaleY="122580" custRadScaleRad="141655" custRadScaleInc="32601">
        <dgm:presLayoutVars>
          <dgm:bulletEnabled val="1"/>
        </dgm:presLayoutVars>
      </dgm:prSet>
      <dgm:spPr/>
    </dgm:pt>
  </dgm:ptLst>
  <dgm:cxnLst>
    <dgm:cxn modelId="{AEBAB727-9244-4BF6-BDDE-79CB6C2B0959}" type="presOf" srcId="{344FE82F-0A3F-4737-995A-4B55C9E5D3D3}" destId="{495E0E82-F772-48B3-BAA2-F95854B7771D}" srcOrd="0" destOrd="0" presId="urn:microsoft.com/office/officeart/2005/8/layout/radial5"/>
    <dgm:cxn modelId="{403F0C5B-08C1-4D43-881D-FAE25D2FCBBE}" type="presOf" srcId="{8CB65EA3-D2F5-4F1B-AD18-8062516AE871}" destId="{6CA70583-B9A2-4933-B444-6817D1BC9B25}" srcOrd="1" destOrd="0" presId="urn:microsoft.com/office/officeart/2005/8/layout/radial5"/>
    <dgm:cxn modelId="{DA2B1E5B-C97E-4B02-AB44-410E5848E35C}" type="presOf" srcId="{61BF8B10-0BFC-4B2E-BCCD-AD9059FD3F95}" destId="{633DD55B-D32B-42CF-9642-2E002F8F5520}" srcOrd="0" destOrd="0" presId="urn:microsoft.com/office/officeart/2005/8/layout/radial5"/>
    <dgm:cxn modelId="{DB9EB24A-3FA0-44D3-9984-0B32C025E022}" type="presOf" srcId="{344FE82F-0A3F-4737-995A-4B55C9E5D3D3}" destId="{200048C2-DD94-478B-81F0-846C2729E057}" srcOrd="1" destOrd="0" presId="urn:microsoft.com/office/officeart/2005/8/layout/radial5"/>
    <dgm:cxn modelId="{E4CB2B70-C68D-4B2D-9A2A-023885A9F793}" type="presOf" srcId="{7334F426-3516-4377-998B-BA4A41AF1CD4}" destId="{DC8456AC-9AA0-4FC3-A2CB-9EFB7EE45711}" srcOrd="0" destOrd="0" presId="urn:microsoft.com/office/officeart/2005/8/layout/radial5"/>
    <dgm:cxn modelId="{1393E058-7524-4479-9F5A-C3C9F9727DE6}" srcId="{A03A5BA4-4F74-4E86-BBAF-F89B84D1AB02}" destId="{B4E1A37F-342C-47EE-A58D-C695856B5B03}" srcOrd="2" destOrd="0" parTransId="{7334F426-3516-4377-998B-BA4A41AF1CD4}" sibTransId="{EE982EE6-B443-401C-89FF-75AB5B798F45}"/>
    <dgm:cxn modelId="{1BAAF378-3FEE-4282-A611-47806A3EBECE}" srcId="{61BF8B10-0BFC-4B2E-BCCD-AD9059FD3F95}" destId="{7B501581-8C7B-44F8-A306-F7C882292BA1}" srcOrd="1" destOrd="0" parTransId="{10E3DD9A-081C-4E8F-A48A-C393F9FE6CE0}" sibTransId="{06A8EECC-C851-4591-9174-FF0FC87C727F}"/>
    <dgm:cxn modelId="{5C732C7E-FD78-41A8-B016-B75689754329}" type="presOf" srcId="{B4E1A37F-342C-47EE-A58D-C695856B5B03}" destId="{FA045237-B606-4199-9AA7-C2D9A34CB60A}" srcOrd="0" destOrd="0" presId="urn:microsoft.com/office/officeart/2005/8/layout/radial5"/>
    <dgm:cxn modelId="{5ECA099C-973C-4CC3-AD22-4E3567DC3980}" type="presOf" srcId="{DAA1176E-CA89-4F43-AC93-87A61C505793}" destId="{7086D0D5-9807-4911-8128-4F2BE44DB59A}" srcOrd="0" destOrd="0" presId="urn:microsoft.com/office/officeart/2005/8/layout/radial5"/>
    <dgm:cxn modelId="{CA841CA8-DB84-4FC7-8E44-C982204D59F1}" type="presOf" srcId="{7334F426-3516-4377-998B-BA4A41AF1CD4}" destId="{0EB68D35-FE34-4742-96DD-09FC8C3A4802}" srcOrd="1" destOrd="0" presId="urn:microsoft.com/office/officeart/2005/8/layout/radial5"/>
    <dgm:cxn modelId="{F2509CB6-EFB9-47DA-B3AC-3AC289F4C2C2}" type="presOf" srcId="{8CB65EA3-D2F5-4F1B-AD18-8062516AE871}" destId="{603B677B-51BA-476A-90CE-05FF91A6B0DF}" srcOrd="0" destOrd="0" presId="urn:microsoft.com/office/officeart/2005/8/layout/radial5"/>
    <dgm:cxn modelId="{FC1B67BD-E593-4D66-B2FD-909028D17F0F}" srcId="{A03A5BA4-4F74-4E86-BBAF-F89B84D1AB02}" destId="{DAA1176E-CA89-4F43-AC93-87A61C505793}" srcOrd="1" destOrd="0" parTransId="{8CB65EA3-D2F5-4F1B-AD18-8062516AE871}" sibTransId="{78B76309-D853-45F9-8EE6-57E7BB51CA55}"/>
    <dgm:cxn modelId="{78F73FC4-69C5-4023-B370-23FAC0417882}" srcId="{61BF8B10-0BFC-4B2E-BCCD-AD9059FD3F95}" destId="{A03A5BA4-4F74-4E86-BBAF-F89B84D1AB02}" srcOrd="0" destOrd="0" parTransId="{C9EED3E7-B789-4A5E-AD0D-892C7616321F}" sibTransId="{DCFCB649-E0BB-4999-BB13-E6A70887743C}"/>
    <dgm:cxn modelId="{F4B933EC-ACE2-492F-B1D8-B9139106EBC1}" srcId="{A03A5BA4-4F74-4E86-BBAF-F89B84D1AB02}" destId="{B19D7136-F955-44E4-A257-21BB143D1CCF}" srcOrd="0" destOrd="0" parTransId="{344FE82F-0A3F-4737-995A-4B55C9E5D3D3}" sibTransId="{35B784A9-F090-4220-88A5-78DB5199A27D}"/>
    <dgm:cxn modelId="{4C90A0F9-F274-4499-9582-0DD2C956AA53}" type="presOf" srcId="{A03A5BA4-4F74-4E86-BBAF-F89B84D1AB02}" destId="{0C2CB635-B457-4F39-BC57-C3E7E1D74464}" srcOrd="0" destOrd="0" presId="urn:microsoft.com/office/officeart/2005/8/layout/radial5"/>
    <dgm:cxn modelId="{5C1F2FFE-AD0E-4505-8CDB-73B6B7351AB5}" type="presOf" srcId="{B19D7136-F955-44E4-A257-21BB143D1CCF}" destId="{E8889C76-91C3-40C4-939F-A931706F2D5B}" srcOrd="0" destOrd="0" presId="urn:microsoft.com/office/officeart/2005/8/layout/radial5"/>
    <dgm:cxn modelId="{CD1FCD80-BAD6-4A96-BDCE-FBB6C8F242CC}" type="presParOf" srcId="{633DD55B-D32B-42CF-9642-2E002F8F5520}" destId="{0C2CB635-B457-4F39-BC57-C3E7E1D74464}" srcOrd="0" destOrd="0" presId="urn:microsoft.com/office/officeart/2005/8/layout/radial5"/>
    <dgm:cxn modelId="{CB8617C9-D9C4-4B6A-9DB4-C76EFC8D0EB7}" type="presParOf" srcId="{633DD55B-D32B-42CF-9642-2E002F8F5520}" destId="{495E0E82-F772-48B3-BAA2-F95854B7771D}" srcOrd="1" destOrd="0" presId="urn:microsoft.com/office/officeart/2005/8/layout/radial5"/>
    <dgm:cxn modelId="{6608622F-23AA-4CCE-A91F-42887157F116}" type="presParOf" srcId="{495E0E82-F772-48B3-BAA2-F95854B7771D}" destId="{200048C2-DD94-478B-81F0-846C2729E057}" srcOrd="0" destOrd="0" presId="urn:microsoft.com/office/officeart/2005/8/layout/radial5"/>
    <dgm:cxn modelId="{01EB6778-3000-42BC-AB07-EB2820E59A2D}" type="presParOf" srcId="{633DD55B-D32B-42CF-9642-2E002F8F5520}" destId="{E8889C76-91C3-40C4-939F-A931706F2D5B}" srcOrd="2" destOrd="0" presId="urn:microsoft.com/office/officeart/2005/8/layout/radial5"/>
    <dgm:cxn modelId="{ACF523BC-BF19-460F-866E-06A64E4CD25A}" type="presParOf" srcId="{633DD55B-D32B-42CF-9642-2E002F8F5520}" destId="{603B677B-51BA-476A-90CE-05FF91A6B0DF}" srcOrd="3" destOrd="0" presId="urn:microsoft.com/office/officeart/2005/8/layout/radial5"/>
    <dgm:cxn modelId="{5344986D-3188-4DC2-869C-8704E2D6DFC8}" type="presParOf" srcId="{603B677B-51BA-476A-90CE-05FF91A6B0DF}" destId="{6CA70583-B9A2-4933-B444-6817D1BC9B25}" srcOrd="0" destOrd="0" presId="urn:microsoft.com/office/officeart/2005/8/layout/radial5"/>
    <dgm:cxn modelId="{F359BF5F-9A15-4B13-91B9-D4EB129C309B}" type="presParOf" srcId="{633DD55B-D32B-42CF-9642-2E002F8F5520}" destId="{7086D0D5-9807-4911-8128-4F2BE44DB59A}" srcOrd="4" destOrd="0" presId="urn:microsoft.com/office/officeart/2005/8/layout/radial5"/>
    <dgm:cxn modelId="{569D44B3-2F5A-4E63-8EE0-5B38B4CF6DAC}" type="presParOf" srcId="{633DD55B-D32B-42CF-9642-2E002F8F5520}" destId="{DC8456AC-9AA0-4FC3-A2CB-9EFB7EE45711}" srcOrd="5" destOrd="0" presId="urn:microsoft.com/office/officeart/2005/8/layout/radial5"/>
    <dgm:cxn modelId="{C4D6E1F9-99A5-4CBF-ABC0-813CFFC2472F}" type="presParOf" srcId="{DC8456AC-9AA0-4FC3-A2CB-9EFB7EE45711}" destId="{0EB68D35-FE34-4742-96DD-09FC8C3A4802}" srcOrd="0" destOrd="0" presId="urn:microsoft.com/office/officeart/2005/8/layout/radial5"/>
    <dgm:cxn modelId="{7C1AE2F5-5EC8-40A7-8DDD-9862A2179726}" type="presParOf" srcId="{633DD55B-D32B-42CF-9642-2E002F8F5520}" destId="{FA045237-B606-4199-9AA7-C2D9A34CB60A}" srcOrd="6"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3d5" qsCatId="3D" csTypeId="urn:microsoft.com/office/officeart/2005/8/colors/colorful4" csCatId="colorful"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94DEBF-65D5-47C9-A881-1655D5323D5D}" type="doc">
      <dgm:prSet loTypeId="urn:microsoft.com/office/officeart/2005/8/layout/hProcess9" loCatId="process" qsTypeId="urn:microsoft.com/office/officeart/2005/8/quickstyle/3d6" qsCatId="3D" csTypeId="urn:microsoft.com/office/officeart/2005/8/colors/colorful5" csCatId="colorful" phldr="1"/>
      <dgm:spPr/>
      <dgm:t>
        <a:bodyPr/>
        <a:lstStyle/>
        <a:p>
          <a:endParaRPr lang="es-EC"/>
        </a:p>
      </dgm:t>
    </dgm:pt>
    <dgm:pt modelId="{93A3B835-3EC7-47D3-8695-75B42FA6A9D1}">
      <dgm:prSet phldrT="[Texto]" custT="1"/>
      <dgm:spPr/>
      <dgm:t>
        <a:bodyPr/>
        <a:lstStyle/>
        <a:p>
          <a:r>
            <a:rPr lang="es-ES" sz="1800" b="1" dirty="0">
              <a:latin typeface="Times New Roman" panose="02020603050405020304" pitchFamily="18" charset="0"/>
              <a:cs typeface="Times New Roman" panose="02020603050405020304" pitchFamily="18" charset="0"/>
            </a:rPr>
            <a:t>Internacional</a:t>
          </a:r>
          <a:endParaRPr lang="es-EC" sz="1800" b="1" dirty="0">
            <a:latin typeface="Times New Roman" panose="02020603050405020304" pitchFamily="18" charset="0"/>
            <a:cs typeface="Times New Roman" panose="02020603050405020304" pitchFamily="18" charset="0"/>
          </a:endParaRPr>
        </a:p>
      </dgm:t>
    </dgm:pt>
    <dgm:pt modelId="{3CA8C64A-71EF-4390-8AF5-40419C5C7D4D}" type="parTrans" cxnId="{2F32FE46-81D6-455D-93EF-8758B06E5C40}">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E0AC1083-85A4-43A0-B51D-8B79D8128B8B}" type="sibTrans" cxnId="{2F32FE46-81D6-455D-93EF-8758B06E5C40}">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726D5187-8F8D-4943-92A0-3836D8E73F01}">
      <dgm:prSet phldrT="[Texto]" custT="1"/>
      <dgm:spPr/>
      <dgm:t>
        <a:bodyPr/>
        <a:lstStyle/>
        <a:p>
          <a:r>
            <a:rPr lang="es-EC" sz="1600" dirty="0"/>
            <a:t>En su investigación </a:t>
          </a:r>
          <a:r>
            <a:rPr lang="es-ES" sz="1600" dirty="0"/>
            <a:t>(Ormachea Mejía, Almidón Ortiz,2022)</a:t>
          </a:r>
          <a:r>
            <a:rPr lang="es-EC" sz="1600" dirty="0"/>
            <a:t>, titulado  Estrategias de Calidad de Servicio para redes inalámbricas con alta demanda multimedia   </a:t>
          </a:r>
          <a:r>
            <a:rPr lang="es-MX" sz="1600" dirty="0"/>
            <a:t>en la ciudad de Tambopata, Perú</a:t>
          </a:r>
          <a:endParaRPr lang="es-EC" sz="1600" b="0" dirty="0">
            <a:latin typeface="Times New Roman" panose="02020603050405020304" pitchFamily="18" charset="0"/>
            <a:cs typeface="Times New Roman" panose="02020603050405020304" pitchFamily="18" charset="0"/>
          </a:endParaRPr>
        </a:p>
      </dgm:t>
    </dgm:pt>
    <dgm:pt modelId="{966E2476-7034-464D-9BA0-650EE45F9C14}" type="parTrans" cxnId="{90DF16FE-B492-45EA-8601-ED0053813A4D}">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D14BCA89-A62F-4503-B939-125A97005063}" type="sibTrans" cxnId="{90DF16FE-B492-45EA-8601-ED0053813A4D}">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F8BB194F-B240-4843-81B4-FA6BD925C85C}">
      <dgm:prSet phldrT="[Texto]" custT="1"/>
      <dgm:spPr/>
      <dgm:t>
        <a:bodyPr/>
        <a:lstStyle/>
        <a:p>
          <a:r>
            <a:rPr lang="es-ES" sz="1800" b="1" dirty="0">
              <a:latin typeface="Times New Roman" panose="02020603050405020304" pitchFamily="18" charset="0"/>
              <a:cs typeface="Times New Roman" panose="02020603050405020304" pitchFamily="18" charset="0"/>
            </a:rPr>
            <a:t>Nacional</a:t>
          </a:r>
          <a:r>
            <a:rPr lang="es-ES" sz="1200" b="1" dirty="0">
              <a:latin typeface="Times New Roman" panose="02020603050405020304" pitchFamily="18" charset="0"/>
              <a:cs typeface="Times New Roman" panose="02020603050405020304" pitchFamily="18" charset="0"/>
            </a:rPr>
            <a:t> </a:t>
          </a:r>
          <a:endParaRPr lang="es-EC" sz="1200" b="1" dirty="0">
            <a:latin typeface="Times New Roman" panose="02020603050405020304" pitchFamily="18" charset="0"/>
            <a:cs typeface="Times New Roman" panose="02020603050405020304" pitchFamily="18" charset="0"/>
          </a:endParaRPr>
        </a:p>
      </dgm:t>
    </dgm:pt>
    <dgm:pt modelId="{7D0FFAFA-5BF8-42BE-85D7-B14F880D7573}" type="parTrans" cxnId="{9490DDF9-E9FD-466C-A62F-9152C7A877B9}">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95495314-2026-49A9-A1C7-00A6769E4B94}" type="sibTrans" cxnId="{9490DDF9-E9FD-466C-A62F-9152C7A877B9}">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F8B00DDE-2CC8-405A-B9A8-59AE7E5EBE02}">
      <dgm:prSet phldrT="[Texto]" custT="1"/>
      <dgm:spPr/>
      <dgm:t>
        <a:bodyPr/>
        <a:lstStyle/>
        <a:p>
          <a:pPr>
            <a:buNone/>
          </a:pPr>
          <a:r>
            <a:rPr lang="es-EC" sz="1600" dirty="0"/>
            <a:t> </a:t>
          </a:r>
          <a:r>
            <a:rPr lang="es-ES" sz="1600" dirty="0"/>
            <a:t>(Almeida Conforme &amp; Sornoza Macias, 2023)</a:t>
          </a:r>
          <a:r>
            <a:rPr lang="es-EC" sz="1600" dirty="0"/>
            <a:t> desarrollaron el proyecto titulado "Tecnologías de la Información y Comunicación para el desarrollo de prácticas de cableado estructurado en el laboratorio de redes de la Universidad Laica Eloy Alfaro de Manabí Extensión Chone .</a:t>
          </a:r>
          <a:endParaRPr lang="es-EC" sz="1600" b="0" dirty="0">
            <a:latin typeface="Times New Roman" panose="02020603050405020304" pitchFamily="18" charset="0"/>
            <a:cs typeface="Times New Roman" panose="02020603050405020304" pitchFamily="18" charset="0"/>
          </a:endParaRPr>
        </a:p>
      </dgm:t>
    </dgm:pt>
    <dgm:pt modelId="{FC851EFE-7833-45E5-8AE8-4993BADF6DE5}" type="parTrans" cxnId="{85B4B407-B090-44B1-9CAC-263A738ED540}">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64B2379F-7EA2-4F23-910C-40A619D56C25}" type="sibTrans" cxnId="{85B4B407-B090-44B1-9CAC-263A738ED540}">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EC16FAA2-5908-4D01-AA59-70A5E30A824A}">
      <dgm:prSet phldrT="[Texto]" custT="1"/>
      <dgm:spPr/>
      <dgm:t>
        <a:bodyPr/>
        <a:lstStyle/>
        <a:p>
          <a:r>
            <a:rPr lang="es-ES" sz="1800" b="1">
              <a:latin typeface="Times New Roman" panose="02020603050405020304" pitchFamily="18" charset="0"/>
              <a:cs typeface="Times New Roman" panose="02020603050405020304" pitchFamily="18" charset="0"/>
            </a:rPr>
            <a:t>A Nivel local </a:t>
          </a:r>
          <a:endParaRPr lang="es-EC" sz="1800" b="1" dirty="0">
            <a:latin typeface="Times New Roman" panose="02020603050405020304" pitchFamily="18" charset="0"/>
            <a:cs typeface="Times New Roman" panose="02020603050405020304" pitchFamily="18" charset="0"/>
          </a:endParaRPr>
        </a:p>
      </dgm:t>
    </dgm:pt>
    <dgm:pt modelId="{6694151E-85A5-461B-995D-E48A37AF29E6}" type="parTrans" cxnId="{04F0BA7C-3171-4363-AC70-96B2E1046244}">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A85F7C44-0D2C-4A61-A41A-756C419418F5}" type="sibTrans" cxnId="{04F0BA7C-3171-4363-AC70-96B2E1046244}">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8CF8449A-8B40-44C9-9DFF-8CDF4D4FFC05}">
      <dgm:prSet phldrT="[Texto]" custT="1"/>
      <dgm:spPr/>
      <dgm:t>
        <a:bodyPr/>
        <a:lstStyle/>
        <a:p>
          <a:pPr>
            <a:buNone/>
          </a:pPr>
          <a:r>
            <a:rPr lang="es-EC" sz="1600" dirty="0"/>
            <a:t>En su proyecto investigativo </a:t>
          </a:r>
          <a:r>
            <a:rPr lang="es-ES" sz="1600" dirty="0"/>
            <a:t>(Nazareno </a:t>
          </a:r>
          <a:r>
            <a:rPr lang="es-ES" sz="1600" dirty="0" err="1"/>
            <a:t>Cañola</a:t>
          </a:r>
          <a:r>
            <a:rPr lang="es-ES" sz="1600" dirty="0"/>
            <a:t>, 2021)</a:t>
          </a:r>
          <a:r>
            <a:rPr lang="es-EC" sz="1600" dirty="0"/>
            <a:t> desarrolló el proyecto titulado “Implementación de un distribuidor de datos para mejorar las comunicaciones en la red LAN de la sala número 2 de docentes de la Facultad de Ciencias Técnicas de la Universidad Estatal del Sur de Manabí”. </a:t>
          </a:r>
          <a:endParaRPr lang="es-EC" sz="1600" b="0" dirty="0">
            <a:latin typeface="Times New Roman" panose="02020603050405020304" pitchFamily="18" charset="0"/>
            <a:cs typeface="Times New Roman" panose="02020603050405020304" pitchFamily="18" charset="0"/>
          </a:endParaRPr>
        </a:p>
      </dgm:t>
    </dgm:pt>
    <dgm:pt modelId="{A5509B4C-FBEE-401C-A79E-A47CB43B825E}" type="parTrans" cxnId="{75CDCEDA-70D2-4F19-A915-0552FB92D21A}">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BDCD923E-69F7-49F4-A421-F39FA40A43B0}" type="sibTrans" cxnId="{75CDCEDA-70D2-4F19-A915-0552FB92D21A}">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92A78769-3703-4921-8DF8-22D544A80E5E}" type="pres">
      <dgm:prSet presAssocID="{7394DEBF-65D5-47C9-A881-1655D5323D5D}" presName="CompostProcess" presStyleCnt="0">
        <dgm:presLayoutVars>
          <dgm:dir/>
          <dgm:resizeHandles val="exact"/>
        </dgm:presLayoutVars>
      </dgm:prSet>
      <dgm:spPr/>
    </dgm:pt>
    <dgm:pt modelId="{BA595D8A-7271-4EED-A307-DD5CC19EB21F}" type="pres">
      <dgm:prSet presAssocID="{7394DEBF-65D5-47C9-A881-1655D5323D5D}" presName="arrow" presStyleLbl="bgShp" presStyleIdx="0" presStyleCnt="1"/>
      <dgm:spPr/>
    </dgm:pt>
    <dgm:pt modelId="{54BD277C-9F52-493D-9EE4-FF67CEBEF6D3}" type="pres">
      <dgm:prSet presAssocID="{7394DEBF-65D5-47C9-A881-1655D5323D5D}" presName="linearProcess" presStyleCnt="0"/>
      <dgm:spPr/>
    </dgm:pt>
    <dgm:pt modelId="{51115FFC-D30A-45B0-A309-45E0D8168CF2}" type="pres">
      <dgm:prSet presAssocID="{93A3B835-3EC7-47D3-8695-75B42FA6A9D1}" presName="textNode" presStyleLbl="node1" presStyleIdx="0" presStyleCnt="3" custScaleY="186420">
        <dgm:presLayoutVars>
          <dgm:bulletEnabled val="1"/>
        </dgm:presLayoutVars>
      </dgm:prSet>
      <dgm:spPr/>
    </dgm:pt>
    <dgm:pt modelId="{E50E9A61-7425-4E23-90F9-0788BBC582F6}" type="pres">
      <dgm:prSet presAssocID="{E0AC1083-85A4-43A0-B51D-8B79D8128B8B}" presName="sibTrans" presStyleCnt="0"/>
      <dgm:spPr/>
    </dgm:pt>
    <dgm:pt modelId="{F0001546-DD34-4F3A-BA3C-EC027EDE4EA8}" type="pres">
      <dgm:prSet presAssocID="{F8BB194F-B240-4843-81B4-FA6BD925C85C}" presName="textNode" presStyleLbl="node1" presStyleIdx="1" presStyleCnt="3" custScaleY="179430">
        <dgm:presLayoutVars>
          <dgm:bulletEnabled val="1"/>
        </dgm:presLayoutVars>
      </dgm:prSet>
      <dgm:spPr/>
    </dgm:pt>
    <dgm:pt modelId="{51A5459C-C945-4FAF-BCE5-1C300A514E70}" type="pres">
      <dgm:prSet presAssocID="{95495314-2026-49A9-A1C7-00A6769E4B94}" presName="sibTrans" presStyleCnt="0"/>
      <dgm:spPr/>
    </dgm:pt>
    <dgm:pt modelId="{204B6055-E925-4610-9CF5-E5B8B3CDE653}" type="pres">
      <dgm:prSet presAssocID="{EC16FAA2-5908-4D01-AA59-70A5E30A824A}" presName="textNode" presStyleLbl="node1" presStyleIdx="2" presStyleCnt="3" custScaleY="186420">
        <dgm:presLayoutVars>
          <dgm:bulletEnabled val="1"/>
        </dgm:presLayoutVars>
      </dgm:prSet>
      <dgm:spPr/>
    </dgm:pt>
  </dgm:ptLst>
  <dgm:cxnLst>
    <dgm:cxn modelId="{85B4B407-B090-44B1-9CAC-263A738ED540}" srcId="{F8BB194F-B240-4843-81B4-FA6BD925C85C}" destId="{F8B00DDE-2CC8-405A-B9A8-59AE7E5EBE02}" srcOrd="0" destOrd="0" parTransId="{FC851EFE-7833-45E5-8AE8-4993BADF6DE5}" sibTransId="{64B2379F-7EA2-4F23-910C-40A619D56C25}"/>
    <dgm:cxn modelId="{B998FE2B-226F-4924-AFED-93CB1216BF60}" type="presOf" srcId="{F8B00DDE-2CC8-405A-B9A8-59AE7E5EBE02}" destId="{F0001546-DD34-4F3A-BA3C-EC027EDE4EA8}" srcOrd="0" destOrd="1" presId="urn:microsoft.com/office/officeart/2005/8/layout/hProcess9"/>
    <dgm:cxn modelId="{2F32FE46-81D6-455D-93EF-8758B06E5C40}" srcId="{7394DEBF-65D5-47C9-A881-1655D5323D5D}" destId="{93A3B835-3EC7-47D3-8695-75B42FA6A9D1}" srcOrd="0" destOrd="0" parTransId="{3CA8C64A-71EF-4390-8AF5-40419C5C7D4D}" sibTransId="{E0AC1083-85A4-43A0-B51D-8B79D8128B8B}"/>
    <dgm:cxn modelId="{04F0BA7C-3171-4363-AC70-96B2E1046244}" srcId="{7394DEBF-65D5-47C9-A881-1655D5323D5D}" destId="{EC16FAA2-5908-4D01-AA59-70A5E30A824A}" srcOrd="2" destOrd="0" parTransId="{6694151E-85A5-461B-995D-E48A37AF29E6}" sibTransId="{A85F7C44-0D2C-4A61-A41A-756C419418F5}"/>
    <dgm:cxn modelId="{AEBBA192-3EE8-4ED0-B675-1BC45D074647}" type="presOf" srcId="{F8BB194F-B240-4843-81B4-FA6BD925C85C}" destId="{F0001546-DD34-4F3A-BA3C-EC027EDE4EA8}" srcOrd="0" destOrd="0" presId="urn:microsoft.com/office/officeart/2005/8/layout/hProcess9"/>
    <dgm:cxn modelId="{2B0E7D9E-2110-43C2-A51D-5EEB13543C90}" type="presOf" srcId="{EC16FAA2-5908-4D01-AA59-70A5E30A824A}" destId="{204B6055-E925-4610-9CF5-E5B8B3CDE653}" srcOrd="0" destOrd="0" presId="urn:microsoft.com/office/officeart/2005/8/layout/hProcess9"/>
    <dgm:cxn modelId="{B073BE9E-665A-4365-A8A3-C00D3DC0451E}" type="presOf" srcId="{93A3B835-3EC7-47D3-8695-75B42FA6A9D1}" destId="{51115FFC-D30A-45B0-A309-45E0D8168CF2}" srcOrd="0" destOrd="0" presId="urn:microsoft.com/office/officeart/2005/8/layout/hProcess9"/>
    <dgm:cxn modelId="{00BA7CA4-42E5-4A94-84FA-E1D444C6C0AF}" type="presOf" srcId="{726D5187-8F8D-4943-92A0-3836D8E73F01}" destId="{51115FFC-D30A-45B0-A309-45E0D8168CF2}" srcOrd="0" destOrd="1" presId="urn:microsoft.com/office/officeart/2005/8/layout/hProcess9"/>
    <dgm:cxn modelId="{88D951A5-4E2F-43F8-B6C7-C0E9D1DC2A4D}" type="presOf" srcId="{7394DEBF-65D5-47C9-A881-1655D5323D5D}" destId="{92A78769-3703-4921-8DF8-22D544A80E5E}" srcOrd="0" destOrd="0" presId="urn:microsoft.com/office/officeart/2005/8/layout/hProcess9"/>
    <dgm:cxn modelId="{96AB89BE-8D98-4DB6-B152-4031754D0F49}" type="presOf" srcId="{8CF8449A-8B40-44C9-9DFF-8CDF4D4FFC05}" destId="{204B6055-E925-4610-9CF5-E5B8B3CDE653}" srcOrd="0" destOrd="1" presId="urn:microsoft.com/office/officeart/2005/8/layout/hProcess9"/>
    <dgm:cxn modelId="{75CDCEDA-70D2-4F19-A915-0552FB92D21A}" srcId="{EC16FAA2-5908-4D01-AA59-70A5E30A824A}" destId="{8CF8449A-8B40-44C9-9DFF-8CDF4D4FFC05}" srcOrd="0" destOrd="0" parTransId="{A5509B4C-FBEE-401C-A79E-A47CB43B825E}" sibTransId="{BDCD923E-69F7-49F4-A421-F39FA40A43B0}"/>
    <dgm:cxn modelId="{9490DDF9-E9FD-466C-A62F-9152C7A877B9}" srcId="{7394DEBF-65D5-47C9-A881-1655D5323D5D}" destId="{F8BB194F-B240-4843-81B4-FA6BD925C85C}" srcOrd="1" destOrd="0" parTransId="{7D0FFAFA-5BF8-42BE-85D7-B14F880D7573}" sibTransId="{95495314-2026-49A9-A1C7-00A6769E4B94}"/>
    <dgm:cxn modelId="{90DF16FE-B492-45EA-8601-ED0053813A4D}" srcId="{93A3B835-3EC7-47D3-8695-75B42FA6A9D1}" destId="{726D5187-8F8D-4943-92A0-3836D8E73F01}" srcOrd="0" destOrd="0" parTransId="{966E2476-7034-464D-9BA0-650EE45F9C14}" sibTransId="{D14BCA89-A62F-4503-B939-125A97005063}"/>
    <dgm:cxn modelId="{7018A39C-FEFB-48BE-AD12-5DA16A11DC44}" type="presParOf" srcId="{92A78769-3703-4921-8DF8-22D544A80E5E}" destId="{BA595D8A-7271-4EED-A307-DD5CC19EB21F}" srcOrd="0" destOrd="0" presId="urn:microsoft.com/office/officeart/2005/8/layout/hProcess9"/>
    <dgm:cxn modelId="{E1398054-4129-4CC5-9A1D-E2F6C82B247C}" type="presParOf" srcId="{92A78769-3703-4921-8DF8-22D544A80E5E}" destId="{54BD277C-9F52-493D-9EE4-FF67CEBEF6D3}" srcOrd="1" destOrd="0" presId="urn:microsoft.com/office/officeart/2005/8/layout/hProcess9"/>
    <dgm:cxn modelId="{256598DD-9A62-4C46-93C2-49FE8B5C3FC5}" type="presParOf" srcId="{54BD277C-9F52-493D-9EE4-FF67CEBEF6D3}" destId="{51115FFC-D30A-45B0-A309-45E0D8168CF2}" srcOrd="0" destOrd="0" presId="urn:microsoft.com/office/officeart/2005/8/layout/hProcess9"/>
    <dgm:cxn modelId="{6FBC4732-7681-4E6A-B025-64801885E3B3}" type="presParOf" srcId="{54BD277C-9F52-493D-9EE4-FF67CEBEF6D3}" destId="{E50E9A61-7425-4E23-90F9-0788BBC582F6}" srcOrd="1" destOrd="0" presId="urn:microsoft.com/office/officeart/2005/8/layout/hProcess9"/>
    <dgm:cxn modelId="{ECC72BBD-453E-4BF4-9E72-9FA21D421C20}" type="presParOf" srcId="{54BD277C-9F52-493D-9EE4-FF67CEBEF6D3}" destId="{F0001546-DD34-4F3A-BA3C-EC027EDE4EA8}" srcOrd="2" destOrd="0" presId="urn:microsoft.com/office/officeart/2005/8/layout/hProcess9"/>
    <dgm:cxn modelId="{28AD2571-B5C6-42AD-A2DF-8A3867DEF1D4}" type="presParOf" srcId="{54BD277C-9F52-493D-9EE4-FF67CEBEF6D3}" destId="{51A5459C-C945-4FAF-BCE5-1C300A514E70}" srcOrd="3" destOrd="0" presId="urn:microsoft.com/office/officeart/2005/8/layout/hProcess9"/>
    <dgm:cxn modelId="{73BEE9D8-A14D-480B-97B6-8F592D9A2A2B}" type="presParOf" srcId="{54BD277C-9F52-493D-9EE4-FF67CEBEF6D3}" destId="{204B6055-E925-4610-9CF5-E5B8B3CDE653}"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D92107-A029-4EB7-B5AB-5373B9DCB1B8}" type="doc">
      <dgm:prSet loTypeId="urn:microsoft.com/office/officeart/2005/8/layout/cycle7" loCatId="cycle" qsTypeId="urn:microsoft.com/office/officeart/2005/8/quickstyle/simple5" qsCatId="simple" csTypeId="urn:microsoft.com/office/officeart/2005/8/colors/colorful4" csCatId="colorful" phldr="1"/>
      <dgm:spPr/>
      <dgm:t>
        <a:bodyPr/>
        <a:lstStyle/>
        <a:p>
          <a:endParaRPr lang="es-EC"/>
        </a:p>
      </dgm:t>
    </dgm:pt>
    <dgm:pt modelId="{EC5CC907-5532-4421-82EB-0FE2C019A970}">
      <dgm:prSet phldrT="[Texto]" custT="1"/>
      <dgm:spPr/>
      <dgm:t>
        <a:bodyPr/>
        <a:lstStyle/>
        <a:p>
          <a:r>
            <a:rPr lang="es-ES" sz="4400" b="0" i="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MARCO TEÓRICO</a:t>
          </a:r>
          <a:endParaRPr lang="es-EC" sz="4400" b="0" i="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53B68F3E-2A79-43B4-855B-E295C82600DB}" type="parTrans" cxnId="{B7D52306-898B-4056-864E-9A142F84BBB3}">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C6A181B1-512F-428C-B848-7DD72BCDA91D}" type="sibTrans" cxnId="{B7D52306-898B-4056-864E-9A142F84BBB3}">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CF2AB5F1-848B-4877-BD12-203C8AD7041D}">
      <dgm:prSet phldrT="[Texto]" custT="1"/>
      <dgm:spPr/>
      <dgm:t>
        <a:bodyPr/>
        <a:lstStyle/>
        <a:p>
          <a:pPr>
            <a:buNone/>
          </a:pPr>
          <a:r>
            <a:rPr lang="es-EC" sz="1600" b="1">
              <a:solidFill>
                <a:schemeClr val="tx1"/>
              </a:solidFill>
              <a:latin typeface="Times New Roman" panose="02020603050405020304" pitchFamily="18" charset="0"/>
              <a:cs typeface="Times New Roman" panose="02020603050405020304" pitchFamily="18" charset="0"/>
            </a:rPr>
            <a:t>Calidad de servicio en la salas de docentes.</a:t>
          </a:r>
        </a:p>
        <a:p>
          <a:pPr>
            <a:buNone/>
          </a:pPr>
          <a:r>
            <a:rPr lang="es-EC" sz="1600">
              <a:solidFill>
                <a:schemeClr val="tx1"/>
              </a:solidFill>
            </a:rPr>
            <a:t>(Rossana Dolores y Toala-Mendoza)A nivel internacional en países como España y Chile, donde la satisfacción del 75% docente es alta por trabajar de una manera directa con los datos.</a:t>
          </a:r>
          <a:endParaRPr lang="es-EC" sz="1600" dirty="0">
            <a:solidFill>
              <a:schemeClr val="tx1"/>
            </a:solidFill>
            <a:latin typeface="Times New Roman" panose="02020603050405020304" pitchFamily="18" charset="0"/>
            <a:cs typeface="Times New Roman" panose="02020603050405020304" pitchFamily="18" charset="0"/>
          </a:endParaRPr>
        </a:p>
      </dgm:t>
    </dgm:pt>
    <dgm:pt modelId="{A61CA547-0EB0-4BA7-A59C-89E701F35197}" type="parTrans" cxnId="{02C40CD0-5402-42B3-A4A1-6807E2995826}">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3784E7ED-B817-4A40-94FE-93A0BFDB1D94}" type="sibTrans" cxnId="{02C40CD0-5402-42B3-A4A1-6807E2995826}">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52CA0BD5-0797-4FA0-B0C9-9F4E42104025}">
      <dgm:prSet phldrT="[Texto]" custT="1"/>
      <dgm:spPr/>
      <dgm:t>
        <a:bodyPr/>
        <a:lstStyle/>
        <a:p>
          <a:pPr>
            <a:buNone/>
          </a:pPr>
          <a:r>
            <a:rPr lang="es-EC" sz="1600" b="1">
              <a:solidFill>
                <a:schemeClr val="tx1"/>
              </a:solidFill>
              <a:latin typeface="Times New Roman" panose="02020603050405020304" pitchFamily="18" charset="0"/>
              <a:cs typeface="Times New Roman" panose="02020603050405020304" pitchFamily="18" charset="0"/>
            </a:rPr>
            <a:t>Uso de red LAN en sala de docentes</a:t>
          </a:r>
        </a:p>
        <a:p>
          <a:pPr>
            <a:buNone/>
          </a:pPr>
          <a:r>
            <a:rPr lang="es-EC" sz="1600">
              <a:solidFill>
                <a:schemeClr val="tx1"/>
              </a:solidFill>
              <a:latin typeface="Times New Roman" panose="02020603050405020304" pitchFamily="18" charset="0"/>
              <a:cs typeface="Times New Roman" panose="02020603050405020304" pitchFamily="18" charset="0"/>
            </a:rPr>
            <a:t>Una red LAN dentro de una sala de docentes mejorar la gestión administrativa , atención a los estudiantes y acceso a herramientas digitales gracias a una conectividad mas directa</a:t>
          </a:r>
          <a:endParaRPr lang="es-EC" sz="1600" dirty="0">
            <a:solidFill>
              <a:schemeClr val="tx1"/>
            </a:solidFill>
            <a:latin typeface="Times New Roman" panose="02020603050405020304" pitchFamily="18" charset="0"/>
            <a:cs typeface="Times New Roman" panose="02020603050405020304" pitchFamily="18" charset="0"/>
          </a:endParaRPr>
        </a:p>
      </dgm:t>
    </dgm:pt>
    <dgm:pt modelId="{85B175E4-B545-4CE5-A14C-424F72F9D719}" type="parTrans" cxnId="{C99D4DCC-86E7-423D-8691-5C5BD84099A0}">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7F41BCED-1EF7-4186-B583-61164D72497F}" type="sibTrans" cxnId="{C99D4DCC-86E7-423D-8691-5C5BD84099A0}">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DF62ED2-16E1-40FC-9AE0-9B4A7E91125C}">
      <dgm:prSet phldrT="[Texto]" custT="1"/>
      <dgm:spPr/>
      <dgm:t>
        <a:bodyPr/>
        <a:lstStyle/>
        <a:p>
          <a:pPr>
            <a:buNone/>
          </a:pPr>
          <a:r>
            <a:rPr lang="es-EC" sz="1600" b="1">
              <a:solidFill>
                <a:schemeClr val="tx1"/>
              </a:solidFill>
            </a:rPr>
            <a:t>RED LAN</a:t>
          </a:r>
        </a:p>
        <a:p>
          <a:pPr>
            <a:buNone/>
          </a:pPr>
          <a:r>
            <a:rPr lang="es-EC" sz="1600" b="0">
              <a:solidFill>
                <a:schemeClr val="tx1"/>
              </a:solidFill>
            </a:rPr>
            <a:t>Una red LAN conecta dispositivos en un área limitada para compartir datos  y recursos. </a:t>
          </a:r>
          <a:r>
            <a:rPr lang="es-EC" sz="1400">
              <a:solidFill>
                <a:schemeClr val="tx1"/>
              </a:solidFill>
            </a:rPr>
            <a:t>Según </a:t>
          </a:r>
          <a:r>
            <a:rPr lang="es-ES" sz="1600">
              <a:solidFill>
                <a:schemeClr val="tx1"/>
              </a:solidFill>
            </a:rPr>
            <a:t>(Tanenbaum &amp; Wetherall)</a:t>
          </a:r>
          <a:endParaRPr lang="es-EC" sz="1600" b="0" dirty="0">
            <a:solidFill>
              <a:schemeClr val="tx1"/>
            </a:solidFill>
          </a:endParaRPr>
        </a:p>
      </dgm:t>
    </dgm:pt>
    <dgm:pt modelId="{FA5AB6BE-F534-40B3-B4D4-CDAB343DFFF2}" type="parTrans" cxnId="{1AD73F23-6FCD-4612-97CE-D32B35C9C42E}">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98657116-3675-42DF-8862-DC2973F897A6}" type="sibTrans" cxnId="{1AD73F23-6FCD-4612-97CE-D32B35C9C42E}">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AD7DF857-FB36-407B-B6BF-1CBFBCE14919}" type="pres">
      <dgm:prSet presAssocID="{F7D92107-A029-4EB7-B5AB-5373B9DCB1B8}" presName="Name0" presStyleCnt="0">
        <dgm:presLayoutVars>
          <dgm:dir/>
          <dgm:resizeHandles val="exact"/>
        </dgm:presLayoutVars>
      </dgm:prSet>
      <dgm:spPr/>
    </dgm:pt>
    <dgm:pt modelId="{0D079C0A-F768-415D-94FD-5D7E781C6A26}" type="pres">
      <dgm:prSet presAssocID="{EC5CC907-5532-4421-82EB-0FE2C019A970}" presName="node" presStyleLbl="node1" presStyleIdx="0" presStyleCnt="4" custScaleX="218473">
        <dgm:presLayoutVars>
          <dgm:bulletEnabled val="1"/>
        </dgm:presLayoutVars>
      </dgm:prSet>
      <dgm:spPr/>
    </dgm:pt>
    <dgm:pt modelId="{456DCEE5-A074-459C-A7ED-B03B224053F3}" type="pres">
      <dgm:prSet presAssocID="{C6A181B1-512F-428C-B848-7DD72BCDA91D}" presName="sibTrans" presStyleLbl="sibTrans2D1" presStyleIdx="0" presStyleCnt="4"/>
      <dgm:spPr/>
    </dgm:pt>
    <dgm:pt modelId="{CABF775E-DC31-413A-A9D9-9EFB44007772}" type="pres">
      <dgm:prSet presAssocID="{C6A181B1-512F-428C-B848-7DD72BCDA91D}" presName="connectorText" presStyleLbl="sibTrans2D1" presStyleIdx="0" presStyleCnt="4"/>
      <dgm:spPr/>
    </dgm:pt>
    <dgm:pt modelId="{92073478-A174-4C35-A743-F66BD7D12A49}" type="pres">
      <dgm:prSet presAssocID="{CF2AB5F1-848B-4877-BD12-203C8AD7041D}" presName="node" presStyleLbl="node1" presStyleIdx="1" presStyleCnt="4" custScaleX="153326" custScaleY="172615">
        <dgm:presLayoutVars>
          <dgm:bulletEnabled val="1"/>
        </dgm:presLayoutVars>
      </dgm:prSet>
      <dgm:spPr/>
    </dgm:pt>
    <dgm:pt modelId="{15E85F3C-B32C-4CC6-88FF-F5F1BF2BC735}" type="pres">
      <dgm:prSet presAssocID="{3784E7ED-B817-4A40-94FE-93A0BFDB1D94}" presName="sibTrans" presStyleLbl="sibTrans2D1" presStyleIdx="1" presStyleCnt="4"/>
      <dgm:spPr/>
    </dgm:pt>
    <dgm:pt modelId="{2B8F5253-2AD6-464C-914A-46B1ADEB0C2A}" type="pres">
      <dgm:prSet presAssocID="{3784E7ED-B817-4A40-94FE-93A0BFDB1D94}" presName="connectorText" presStyleLbl="sibTrans2D1" presStyleIdx="1" presStyleCnt="4"/>
      <dgm:spPr/>
    </dgm:pt>
    <dgm:pt modelId="{250779B9-7B0E-4415-84DF-E1E5B22037CB}" type="pres">
      <dgm:prSet presAssocID="{52CA0BD5-0797-4FA0-B0C9-9F4E42104025}" presName="node" presStyleLbl="node1" presStyleIdx="2" presStyleCnt="4" custScaleX="229372">
        <dgm:presLayoutVars>
          <dgm:bulletEnabled val="1"/>
        </dgm:presLayoutVars>
      </dgm:prSet>
      <dgm:spPr/>
    </dgm:pt>
    <dgm:pt modelId="{DED7A41B-7377-4FE2-A816-1B5FD2C12241}" type="pres">
      <dgm:prSet presAssocID="{7F41BCED-1EF7-4186-B583-61164D72497F}" presName="sibTrans" presStyleLbl="sibTrans2D1" presStyleIdx="2" presStyleCnt="4"/>
      <dgm:spPr/>
    </dgm:pt>
    <dgm:pt modelId="{373080A1-9504-4C99-BFCB-5BEF12D90A37}" type="pres">
      <dgm:prSet presAssocID="{7F41BCED-1EF7-4186-B583-61164D72497F}" presName="connectorText" presStyleLbl="sibTrans2D1" presStyleIdx="2" presStyleCnt="4"/>
      <dgm:spPr/>
    </dgm:pt>
    <dgm:pt modelId="{701CF634-79AC-47CA-9227-7473E805FA65}" type="pres">
      <dgm:prSet presAssocID="{0DF62ED2-16E1-40FC-9AE0-9B4A7E91125C}" presName="node" presStyleLbl="node1" presStyleIdx="3" presStyleCnt="4" custScaleX="158505" custScaleY="121229">
        <dgm:presLayoutVars>
          <dgm:bulletEnabled val="1"/>
        </dgm:presLayoutVars>
      </dgm:prSet>
      <dgm:spPr/>
    </dgm:pt>
    <dgm:pt modelId="{A79B2080-CD21-4222-A183-803AE681E0DB}" type="pres">
      <dgm:prSet presAssocID="{98657116-3675-42DF-8862-DC2973F897A6}" presName="sibTrans" presStyleLbl="sibTrans2D1" presStyleIdx="3" presStyleCnt="4"/>
      <dgm:spPr/>
    </dgm:pt>
    <dgm:pt modelId="{C78FE539-F961-4A6D-9C76-241586C66279}" type="pres">
      <dgm:prSet presAssocID="{98657116-3675-42DF-8862-DC2973F897A6}" presName="connectorText" presStyleLbl="sibTrans2D1" presStyleIdx="3" presStyleCnt="4"/>
      <dgm:spPr/>
    </dgm:pt>
  </dgm:ptLst>
  <dgm:cxnLst>
    <dgm:cxn modelId="{B7D52306-898B-4056-864E-9A142F84BBB3}" srcId="{F7D92107-A029-4EB7-B5AB-5373B9DCB1B8}" destId="{EC5CC907-5532-4421-82EB-0FE2C019A970}" srcOrd="0" destOrd="0" parTransId="{53B68F3E-2A79-43B4-855B-E295C82600DB}" sibTransId="{C6A181B1-512F-428C-B848-7DD72BCDA91D}"/>
    <dgm:cxn modelId="{3F251B16-E594-4988-BBF4-6F639B420419}" type="presOf" srcId="{98657116-3675-42DF-8862-DC2973F897A6}" destId="{A79B2080-CD21-4222-A183-803AE681E0DB}" srcOrd="0" destOrd="0" presId="urn:microsoft.com/office/officeart/2005/8/layout/cycle7"/>
    <dgm:cxn modelId="{68366421-E259-4940-A1E9-64FA75007DD9}" type="presOf" srcId="{F7D92107-A029-4EB7-B5AB-5373B9DCB1B8}" destId="{AD7DF857-FB36-407B-B6BF-1CBFBCE14919}" srcOrd="0" destOrd="0" presId="urn:microsoft.com/office/officeart/2005/8/layout/cycle7"/>
    <dgm:cxn modelId="{1AD73F23-6FCD-4612-97CE-D32B35C9C42E}" srcId="{F7D92107-A029-4EB7-B5AB-5373B9DCB1B8}" destId="{0DF62ED2-16E1-40FC-9AE0-9B4A7E91125C}" srcOrd="3" destOrd="0" parTransId="{FA5AB6BE-F534-40B3-B4D4-CDAB343DFFF2}" sibTransId="{98657116-3675-42DF-8862-DC2973F897A6}"/>
    <dgm:cxn modelId="{A0433A27-D1FF-4ABB-BCAC-EF14B727FB04}" type="presOf" srcId="{3784E7ED-B817-4A40-94FE-93A0BFDB1D94}" destId="{2B8F5253-2AD6-464C-914A-46B1ADEB0C2A}" srcOrd="1" destOrd="0" presId="urn:microsoft.com/office/officeart/2005/8/layout/cycle7"/>
    <dgm:cxn modelId="{DFF7382D-F243-4399-9539-310686B06CD5}" type="presOf" srcId="{3784E7ED-B817-4A40-94FE-93A0BFDB1D94}" destId="{15E85F3C-B32C-4CC6-88FF-F5F1BF2BC735}" srcOrd="0" destOrd="0" presId="urn:microsoft.com/office/officeart/2005/8/layout/cycle7"/>
    <dgm:cxn modelId="{B873AC2E-8372-4494-B292-526FA1402BCB}" type="presOf" srcId="{7F41BCED-1EF7-4186-B583-61164D72497F}" destId="{DED7A41B-7377-4FE2-A816-1B5FD2C12241}" srcOrd="0" destOrd="0" presId="urn:microsoft.com/office/officeart/2005/8/layout/cycle7"/>
    <dgm:cxn modelId="{C7414B52-A86F-4347-AED0-23CB2D524BB7}" type="presOf" srcId="{C6A181B1-512F-428C-B848-7DD72BCDA91D}" destId="{CABF775E-DC31-413A-A9D9-9EFB44007772}" srcOrd="1" destOrd="0" presId="urn:microsoft.com/office/officeart/2005/8/layout/cycle7"/>
    <dgm:cxn modelId="{93E59489-AA29-4606-9D3D-354C25E72D51}" type="presOf" srcId="{CF2AB5F1-848B-4877-BD12-203C8AD7041D}" destId="{92073478-A174-4C35-A743-F66BD7D12A49}" srcOrd="0" destOrd="0" presId="urn:microsoft.com/office/officeart/2005/8/layout/cycle7"/>
    <dgm:cxn modelId="{B669C3A4-6851-4C4C-8C35-61C2750AB153}" type="presOf" srcId="{EC5CC907-5532-4421-82EB-0FE2C019A970}" destId="{0D079C0A-F768-415D-94FD-5D7E781C6A26}" srcOrd="0" destOrd="0" presId="urn:microsoft.com/office/officeart/2005/8/layout/cycle7"/>
    <dgm:cxn modelId="{F08505A8-D0DF-4CFC-BBB0-CBFBD8A9ED45}" type="presOf" srcId="{0DF62ED2-16E1-40FC-9AE0-9B4A7E91125C}" destId="{701CF634-79AC-47CA-9227-7473E805FA65}" srcOrd="0" destOrd="0" presId="urn:microsoft.com/office/officeart/2005/8/layout/cycle7"/>
    <dgm:cxn modelId="{25D876B0-C9D0-43C4-ACCD-BB5146084DCD}" type="presOf" srcId="{52CA0BD5-0797-4FA0-B0C9-9F4E42104025}" destId="{250779B9-7B0E-4415-84DF-E1E5B22037CB}" srcOrd="0" destOrd="0" presId="urn:microsoft.com/office/officeart/2005/8/layout/cycle7"/>
    <dgm:cxn modelId="{632B43B1-84F9-4BB4-8C99-286F12E9AB53}" type="presOf" srcId="{C6A181B1-512F-428C-B848-7DD72BCDA91D}" destId="{456DCEE5-A074-459C-A7ED-B03B224053F3}" srcOrd="0" destOrd="0" presId="urn:microsoft.com/office/officeart/2005/8/layout/cycle7"/>
    <dgm:cxn modelId="{4F616AB5-6575-4C93-8722-8F9FE1D52BC3}" type="presOf" srcId="{98657116-3675-42DF-8862-DC2973F897A6}" destId="{C78FE539-F961-4A6D-9C76-241586C66279}" srcOrd="1" destOrd="0" presId="urn:microsoft.com/office/officeart/2005/8/layout/cycle7"/>
    <dgm:cxn modelId="{DC342BC2-FA60-4BB3-AC83-CEA7DB890AC0}" type="presOf" srcId="{7F41BCED-1EF7-4186-B583-61164D72497F}" destId="{373080A1-9504-4C99-BFCB-5BEF12D90A37}" srcOrd="1" destOrd="0" presId="urn:microsoft.com/office/officeart/2005/8/layout/cycle7"/>
    <dgm:cxn modelId="{C99D4DCC-86E7-423D-8691-5C5BD84099A0}" srcId="{F7D92107-A029-4EB7-B5AB-5373B9DCB1B8}" destId="{52CA0BD5-0797-4FA0-B0C9-9F4E42104025}" srcOrd="2" destOrd="0" parTransId="{85B175E4-B545-4CE5-A14C-424F72F9D719}" sibTransId="{7F41BCED-1EF7-4186-B583-61164D72497F}"/>
    <dgm:cxn modelId="{02C40CD0-5402-42B3-A4A1-6807E2995826}" srcId="{F7D92107-A029-4EB7-B5AB-5373B9DCB1B8}" destId="{CF2AB5F1-848B-4877-BD12-203C8AD7041D}" srcOrd="1" destOrd="0" parTransId="{A61CA547-0EB0-4BA7-A59C-89E701F35197}" sibTransId="{3784E7ED-B817-4A40-94FE-93A0BFDB1D94}"/>
    <dgm:cxn modelId="{EBDF0413-3F47-4A67-B909-1B9742B74D2F}" type="presParOf" srcId="{AD7DF857-FB36-407B-B6BF-1CBFBCE14919}" destId="{0D079C0A-F768-415D-94FD-5D7E781C6A26}" srcOrd="0" destOrd="0" presId="urn:microsoft.com/office/officeart/2005/8/layout/cycle7"/>
    <dgm:cxn modelId="{11E74B59-DFD1-4124-BB24-A70AE7F457B9}" type="presParOf" srcId="{AD7DF857-FB36-407B-B6BF-1CBFBCE14919}" destId="{456DCEE5-A074-459C-A7ED-B03B224053F3}" srcOrd="1" destOrd="0" presId="urn:microsoft.com/office/officeart/2005/8/layout/cycle7"/>
    <dgm:cxn modelId="{3C173427-2BC2-4542-BDA8-777E135AE8A7}" type="presParOf" srcId="{456DCEE5-A074-459C-A7ED-B03B224053F3}" destId="{CABF775E-DC31-413A-A9D9-9EFB44007772}" srcOrd="0" destOrd="0" presId="urn:microsoft.com/office/officeart/2005/8/layout/cycle7"/>
    <dgm:cxn modelId="{044D8CB5-0BA0-4DFF-A0B5-727B05B23BC5}" type="presParOf" srcId="{AD7DF857-FB36-407B-B6BF-1CBFBCE14919}" destId="{92073478-A174-4C35-A743-F66BD7D12A49}" srcOrd="2" destOrd="0" presId="urn:microsoft.com/office/officeart/2005/8/layout/cycle7"/>
    <dgm:cxn modelId="{C5EEA7FC-FBE3-4A17-8CC7-F2430B9E54DF}" type="presParOf" srcId="{AD7DF857-FB36-407B-B6BF-1CBFBCE14919}" destId="{15E85F3C-B32C-4CC6-88FF-F5F1BF2BC735}" srcOrd="3" destOrd="0" presId="urn:microsoft.com/office/officeart/2005/8/layout/cycle7"/>
    <dgm:cxn modelId="{6FD9253F-AE6F-4B60-A408-536A212D6ABC}" type="presParOf" srcId="{15E85F3C-B32C-4CC6-88FF-F5F1BF2BC735}" destId="{2B8F5253-2AD6-464C-914A-46B1ADEB0C2A}" srcOrd="0" destOrd="0" presId="urn:microsoft.com/office/officeart/2005/8/layout/cycle7"/>
    <dgm:cxn modelId="{28BF67EA-2662-4866-B742-790082998D05}" type="presParOf" srcId="{AD7DF857-FB36-407B-B6BF-1CBFBCE14919}" destId="{250779B9-7B0E-4415-84DF-E1E5B22037CB}" srcOrd="4" destOrd="0" presId="urn:microsoft.com/office/officeart/2005/8/layout/cycle7"/>
    <dgm:cxn modelId="{193FAC9F-E63B-4BDE-AF97-5616C39B3EF7}" type="presParOf" srcId="{AD7DF857-FB36-407B-B6BF-1CBFBCE14919}" destId="{DED7A41B-7377-4FE2-A816-1B5FD2C12241}" srcOrd="5" destOrd="0" presId="urn:microsoft.com/office/officeart/2005/8/layout/cycle7"/>
    <dgm:cxn modelId="{9F840B04-7792-488B-A2EA-BD5F0F36E276}" type="presParOf" srcId="{DED7A41B-7377-4FE2-A816-1B5FD2C12241}" destId="{373080A1-9504-4C99-BFCB-5BEF12D90A37}" srcOrd="0" destOrd="0" presId="urn:microsoft.com/office/officeart/2005/8/layout/cycle7"/>
    <dgm:cxn modelId="{BD1119E2-CBB7-4E25-A4A7-E1BE0E8E9C5F}" type="presParOf" srcId="{AD7DF857-FB36-407B-B6BF-1CBFBCE14919}" destId="{701CF634-79AC-47CA-9227-7473E805FA65}" srcOrd="6" destOrd="0" presId="urn:microsoft.com/office/officeart/2005/8/layout/cycle7"/>
    <dgm:cxn modelId="{6B2AE935-99A7-48A1-AF7B-001FB97AA1FC}" type="presParOf" srcId="{AD7DF857-FB36-407B-B6BF-1CBFBCE14919}" destId="{A79B2080-CD21-4222-A183-803AE681E0DB}" srcOrd="7" destOrd="0" presId="urn:microsoft.com/office/officeart/2005/8/layout/cycle7"/>
    <dgm:cxn modelId="{09A61ACB-8610-4C52-9AFC-2048A9D9374F}" type="presParOf" srcId="{A79B2080-CD21-4222-A183-803AE681E0DB}" destId="{C78FE539-F961-4A6D-9C76-241586C6627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1" qsCatId="simple" csTypeId="urn:microsoft.com/office/officeart/2005/8/colors/colorful3" csCatId="colorful" phldr="1"/>
      <dgm:spPr/>
    </dgm:pt>
    <dgm:pt modelId="{39BB8B02-7C3E-4615-B6F0-38E432DD3025}" type="pres">
      <dgm:prSet presAssocID="{19B7A47C-F43C-49E0-9CE6-199B161227A0}" presName="Name0" presStyleCnt="0">
        <dgm:presLayoutVars>
          <dgm:chPref val="3"/>
          <dgm:dir/>
          <dgm:animLvl val="lvl"/>
          <dgm:resizeHandles/>
        </dgm:presLayoutVars>
      </dgm:prSet>
      <dgm:spPr/>
    </dgm:pt>
  </dgm:ptLst>
  <dgm:cxnLst>
    <dgm:cxn modelId="{C601F3D0-EB08-41C0-B1C7-0A5830D5197F}" type="presOf" srcId="{19B7A47C-F43C-49E0-9CE6-199B161227A0}" destId="{39BB8B02-7C3E-4615-B6F0-38E432DD3025}"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3BE8F-C471-4F92-97AC-96F370507A3E}">
      <dsp:nvSpPr>
        <dsp:cNvPr id="0" name=""/>
        <dsp:cNvSpPr/>
      </dsp:nvSpPr>
      <dsp:spPr>
        <a:xfrm>
          <a:off x="2387601" y="3890492"/>
          <a:ext cx="3352796" cy="1241730"/>
        </a:xfrm>
        <a:prstGeom prst="ellipse">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INTRODUCCIÓN </a:t>
          </a:r>
          <a:endParaRPr lang="es-EC" sz="2400" kern="1200" dirty="0">
            <a:latin typeface="Times New Roman" panose="02020603050405020304" pitchFamily="18" charset="0"/>
            <a:cs typeface="Times New Roman" panose="02020603050405020304" pitchFamily="18" charset="0"/>
          </a:endParaRPr>
        </a:p>
      </dsp:txBody>
      <dsp:txXfrm>
        <a:off x="2878607" y="4072339"/>
        <a:ext cx="2370784" cy="878036"/>
      </dsp:txXfrm>
    </dsp:sp>
    <dsp:sp modelId="{C200CF62-C519-43A9-9CDB-B615E60F7577}">
      <dsp:nvSpPr>
        <dsp:cNvPr id="0" name=""/>
        <dsp:cNvSpPr/>
      </dsp:nvSpPr>
      <dsp:spPr>
        <a:xfrm rot="12900000">
          <a:off x="2437429" y="3299163"/>
          <a:ext cx="769277" cy="678294"/>
        </a:xfrm>
        <a:prstGeom prst="lef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7033215C-FE25-4FD8-96E2-0035BDDF41B3}">
      <dsp:nvSpPr>
        <dsp:cNvPr id="0" name=""/>
        <dsp:cNvSpPr/>
      </dsp:nvSpPr>
      <dsp:spPr>
        <a:xfrm>
          <a:off x="213498" y="1702392"/>
          <a:ext cx="2260981" cy="1808784"/>
        </a:xfrm>
        <a:prstGeom prst="roundRect">
          <a:avLst>
            <a:gd name="adj" fmla="val 10000"/>
          </a:avLst>
        </a:prstGeom>
        <a:solidFill>
          <a:schemeClr val="lt1">
            <a:hueOff val="0"/>
            <a:satOff val="0"/>
            <a:lumOff val="0"/>
            <a:alphaOff val="0"/>
          </a:schemeClr>
        </a:solidFill>
        <a:ln w="57150">
          <a:solidFill>
            <a:schemeClr val="accent2"/>
          </a:solid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s-EC" sz="1300" kern="1200" dirty="0">
              <a:effectLst/>
              <a:latin typeface="Times New Roman" panose="02020603050405020304" pitchFamily="18" charset="0"/>
              <a:ea typeface="Calibri" panose="020F0502020204030204" pitchFamily="34" charset="0"/>
              <a:cs typeface="Times New Roman" panose="02020603050405020304" pitchFamily="18" charset="0"/>
            </a:rPr>
            <a:t>En la Carrera de Tecnologías de la Información de la UNESUM, la gestión de ponencias y proyectos en congresos se realiza de forma manual o desarticulada, lo que dificulta su organización, seguimiento y visibilidad académica. </a:t>
          </a:r>
          <a:endParaRPr lang="es-EC" sz="1300" kern="1200" dirty="0">
            <a:latin typeface="Times New Roman" panose="02020603050405020304" pitchFamily="18" charset="0"/>
            <a:cs typeface="Times New Roman" panose="02020603050405020304" pitchFamily="18" charset="0"/>
          </a:endParaRPr>
        </a:p>
      </dsp:txBody>
      <dsp:txXfrm>
        <a:off x="266475" y="1755369"/>
        <a:ext cx="2155027" cy="1702830"/>
      </dsp:txXfrm>
    </dsp:sp>
    <dsp:sp modelId="{68E54271-57C2-418B-91ED-53DB0E241F11}">
      <dsp:nvSpPr>
        <dsp:cNvPr id="0" name=""/>
        <dsp:cNvSpPr/>
      </dsp:nvSpPr>
      <dsp:spPr>
        <a:xfrm rot="16200000">
          <a:off x="3228809" y="2698475"/>
          <a:ext cx="1670381" cy="678294"/>
        </a:xfrm>
        <a:prstGeom prst="lef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3855EF02-E602-4B98-8C40-A11FC293B0F9}">
      <dsp:nvSpPr>
        <dsp:cNvPr id="0" name=""/>
        <dsp:cNvSpPr/>
      </dsp:nvSpPr>
      <dsp:spPr>
        <a:xfrm>
          <a:off x="2933509" y="286444"/>
          <a:ext cx="2260981" cy="1808784"/>
        </a:xfrm>
        <a:prstGeom prst="roundRect">
          <a:avLst>
            <a:gd name="adj" fmla="val 10000"/>
          </a:avLst>
        </a:prstGeom>
        <a:solidFill>
          <a:schemeClr val="lt1">
            <a:hueOff val="0"/>
            <a:satOff val="0"/>
            <a:lumOff val="0"/>
            <a:alphaOff val="0"/>
          </a:schemeClr>
        </a:solidFill>
        <a:ln w="38100">
          <a:solidFill>
            <a:schemeClr val="accent2"/>
          </a:solid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s-EC" sz="1300" kern="1200" dirty="0">
              <a:effectLst/>
              <a:latin typeface="Times New Roman" panose="02020603050405020304" pitchFamily="18" charset="0"/>
              <a:ea typeface="Calibri" panose="020F0502020204030204" pitchFamily="34" charset="0"/>
              <a:cs typeface="Times New Roman" panose="02020603050405020304" pitchFamily="18" charset="0"/>
            </a:rPr>
            <a:t>El proyecto tiene un valor teórico, al vincular el desarrollo web con la gestión académica; práctico, al responder a una necesidad concreta de la comunidad universitaria.</a:t>
          </a:r>
          <a:endParaRPr lang="es-EC" sz="1300" kern="1200" dirty="0">
            <a:effectLst/>
            <a:latin typeface="Times New Roman" panose="02020603050405020304" pitchFamily="18" charset="0"/>
            <a:ea typeface="Calibri" panose="020F0502020204030204" pitchFamily="34" charset="0"/>
          </a:endParaRPr>
        </a:p>
      </dsp:txBody>
      <dsp:txXfrm>
        <a:off x="2986486" y="339421"/>
        <a:ext cx="2155027" cy="1702830"/>
      </dsp:txXfrm>
    </dsp:sp>
    <dsp:sp modelId="{F2759329-B7EF-48C5-A8DE-8E7F1F974F77}">
      <dsp:nvSpPr>
        <dsp:cNvPr id="0" name=""/>
        <dsp:cNvSpPr/>
      </dsp:nvSpPr>
      <dsp:spPr>
        <a:xfrm rot="19500000">
          <a:off x="4988169" y="3387952"/>
          <a:ext cx="639232" cy="540220"/>
        </a:xfrm>
        <a:prstGeom prst="lef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chilly" dir="t"/>
        </a:scene3d>
        <a:sp3d z="-25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90F159B7-E195-402E-8168-80B1915C69CA}">
      <dsp:nvSpPr>
        <dsp:cNvPr id="0" name=""/>
        <dsp:cNvSpPr/>
      </dsp:nvSpPr>
      <dsp:spPr>
        <a:xfrm>
          <a:off x="5653520" y="1702392"/>
          <a:ext cx="2260981" cy="1808784"/>
        </a:xfrm>
        <a:prstGeom prst="roundRect">
          <a:avLst>
            <a:gd name="adj" fmla="val 10000"/>
          </a:avLst>
        </a:prstGeom>
        <a:solidFill>
          <a:schemeClr val="lt1">
            <a:hueOff val="0"/>
            <a:satOff val="0"/>
            <a:lumOff val="0"/>
            <a:alphaOff val="0"/>
          </a:schemeClr>
        </a:solidFill>
        <a:ln w="57150">
          <a:solidFill>
            <a:schemeClr val="accent2"/>
          </a:solid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s-EC" sz="1300" kern="1200" dirty="0">
              <a:effectLst/>
              <a:latin typeface="Times New Roman" panose="02020603050405020304" pitchFamily="18" charset="0"/>
              <a:ea typeface="Calibri" panose="020F0502020204030204" pitchFamily="34" charset="0"/>
              <a:cs typeface="Times New Roman" panose="02020603050405020304" pitchFamily="18" charset="0"/>
            </a:rPr>
            <a:t>Se empleó un enfoque cuantitativo, con un diseño descriptivo. Se aplicaron encuestas estructuradas, cuyos datos fueron analizados estadísticamente. </a:t>
          </a:r>
          <a:endParaRPr lang="es-EC" sz="1300" kern="1200" dirty="0">
            <a:latin typeface="Times New Roman" panose="02020603050405020304" pitchFamily="18" charset="0"/>
            <a:cs typeface="Times New Roman" panose="02020603050405020304" pitchFamily="18" charset="0"/>
          </a:endParaRPr>
        </a:p>
      </dsp:txBody>
      <dsp:txXfrm>
        <a:off x="5706497" y="1755369"/>
        <a:ext cx="2155027" cy="17028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98825-01EE-4EA1-AB19-FDC501B815F2}">
      <dsp:nvSpPr>
        <dsp:cNvPr id="0" name=""/>
        <dsp:cNvSpPr/>
      </dsp:nvSpPr>
      <dsp:spPr>
        <a:xfrm>
          <a:off x="3707739" y="2876645"/>
          <a:ext cx="2416012" cy="2416012"/>
        </a:xfrm>
        <a:prstGeom prst="ellipse">
          <a:avLst/>
        </a:prstGeom>
        <a:solidFill>
          <a:schemeClr val="accent3">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s-EC" sz="2500" kern="1200" dirty="0">
              <a:solidFill>
                <a:schemeClr val="tx1"/>
              </a:solidFill>
            </a:rPr>
            <a:t>Tipo de investigación </a:t>
          </a:r>
        </a:p>
      </dsp:txBody>
      <dsp:txXfrm>
        <a:off x="4061556" y="3230462"/>
        <a:ext cx="1708378" cy="1708378"/>
      </dsp:txXfrm>
    </dsp:sp>
    <dsp:sp modelId="{632C6F61-7180-480F-9277-D34A2485D221}">
      <dsp:nvSpPr>
        <dsp:cNvPr id="0" name=""/>
        <dsp:cNvSpPr/>
      </dsp:nvSpPr>
      <dsp:spPr>
        <a:xfrm rot="12900000">
          <a:off x="2155604" y="2455274"/>
          <a:ext cx="1849670" cy="688563"/>
        </a:xfrm>
        <a:prstGeom prst="leftArrow">
          <a:avLst>
            <a:gd name="adj1" fmla="val 60000"/>
            <a:gd name="adj2" fmla="val 50000"/>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81AC4C77-8759-43D7-AF28-31D96255099A}">
      <dsp:nvSpPr>
        <dsp:cNvPr id="0" name=""/>
        <dsp:cNvSpPr/>
      </dsp:nvSpPr>
      <dsp:spPr>
        <a:xfrm>
          <a:off x="1175253" y="1351008"/>
          <a:ext cx="2295211" cy="1836169"/>
        </a:xfrm>
        <a:prstGeom prst="roundRect">
          <a:avLst>
            <a:gd name="adj" fmla="val 10000"/>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s-EC" sz="3300" kern="1200" dirty="0">
              <a:solidFill>
                <a:schemeClr val="tx1"/>
              </a:solidFill>
            </a:rPr>
            <a:t>Cuantitativa</a:t>
          </a:r>
        </a:p>
      </dsp:txBody>
      <dsp:txXfrm>
        <a:off x="1229033" y="1404788"/>
        <a:ext cx="2187651" cy="1728609"/>
      </dsp:txXfrm>
    </dsp:sp>
    <dsp:sp modelId="{0899FF99-62FA-4738-B7C8-2EF275EC54E7}">
      <dsp:nvSpPr>
        <dsp:cNvPr id="0" name=""/>
        <dsp:cNvSpPr/>
      </dsp:nvSpPr>
      <dsp:spPr>
        <a:xfrm rot="16200000">
          <a:off x="3990910" y="1499875"/>
          <a:ext cx="1849670" cy="688563"/>
        </a:xfrm>
        <a:prstGeom prst="leftArrow">
          <a:avLst>
            <a:gd name="adj1" fmla="val 60000"/>
            <a:gd name="adj2" fmla="val 50000"/>
          </a:avLst>
        </a:prstGeom>
        <a:solidFill>
          <a:schemeClr val="accent4">
            <a:hueOff val="4900445"/>
            <a:satOff val="-20388"/>
            <a:lumOff val="4804"/>
            <a:alphaOff val="0"/>
          </a:schemeClr>
        </a:solidFill>
        <a:ln w="6350" cap="flat" cmpd="sng" algn="ctr">
          <a:solidFill>
            <a:schemeClr val="lt1">
              <a:hueOff val="0"/>
              <a:satOff val="0"/>
              <a:lumOff val="0"/>
              <a:alphaOff val="0"/>
            </a:schemeClr>
          </a:solidFill>
          <a:prstDash val="solid"/>
          <a:miter lim="800000"/>
        </a:ln>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69C43C9E-72F1-46DC-BA50-1B21B8A66EB4}">
      <dsp:nvSpPr>
        <dsp:cNvPr id="0" name=""/>
        <dsp:cNvSpPr/>
      </dsp:nvSpPr>
      <dsp:spPr>
        <a:xfrm>
          <a:off x="3768139" y="1236"/>
          <a:ext cx="2295211" cy="1836169"/>
        </a:xfrm>
        <a:prstGeom prst="roundRect">
          <a:avLst>
            <a:gd name="adj" fmla="val 10000"/>
          </a:avLst>
        </a:prstGeom>
        <a:solidFill>
          <a:schemeClr val="accent4">
            <a:hueOff val="4900445"/>
            <a:satOff val="-20388"/>
            <a:lumOff val="4804"/>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s-EC" sz="3300" kern="1200" dirty="0">
              <a:solidFill>
                <a:schemeClr val="tx1"/>
              </a:solidFill>
            </a:rPr>
            <a:t>Recolección y análisis </a:t>
          </a:r>
        </a:p>
      </dsp:txBody>
      <dsp:txXfrm>
        <a:off x="3821919" y="55016"/>
        <a:ext cx="2187651" cy="1728609"/>
      </dsp:txXfrm>
    </dsp:sp>
    <dsp:sp modelId="{33C577A9-D519-40F3-A9A7-0EBCCDCE311E}">
      <dsp:nvSpPr>
        <dsp:cNvPr id="0" name=""/>
        <dsp:cNvSpPr/>
      </dsp:nvSpPr>
      <dsp:spPr>
        <a:xfrm rot="19500000">
          <a:off x="5826215" y="2455274"/>
          <a:ext cx="1849670" cy="688563"/>
        </a:xfrm>
        <a:prstGeom prst="leftArrow">
          <a:avLst>
            <a:gd name="adj1" fmla="val 60000"/>
            <a:gd name="adj2" fmla="val 50000"/>
          </a:avLst>
        </a:prstGeom>
        <a:solidFill>
          <a:schemeClr val="accent4">
            <a:hueOff val="9800891"/>
            <a:satOff val="-40777"/>
            <a:lumOff val="9608"/>
            <a:alphaOff val="0"/>
          </a:schemeClr>
        </a:solidFill>
        <a:ln w="6350" cap="flat" cmpd="sng" algn="ctr">
          <a:solidFill>
            <a:schemeClr val="lt1">
              <a:hueOff val="0"/>
              <a:satOff val="0"/>
              <a:lumOff val="0"/>
              <a:alphaOff val="0"/>
            </a:schemeClr>
          </a:solidFill>
          <a:prstDash val="solid"/>
          <a:miter lim="800000"/>
        </a:ln>
        <a:effectLst/>
        <a:sp3d z="-54080" prstMaterial="plastic">
          <a:bevelT w="25400" h="25400"/>
          <a:bevelB w="25400" h="25400"/>
        </a:sp3d>
      </dsp:spPr>
      <dsp:style>
        <a:lnRef idx="1">
          <a:scrgbClr r="0" g="0" b="0"/>
        </a:lnRef>
        <a:fillRef idx="1">
          <a:scrgbClr r="0" g="0" b="0"/>
        </a:fillRef>
        <a:effectRef idx="2">
          <a:scrgbClr r="0" g="0" b="0"/>
        </a:effectRef>
        <a:fontRef idx="minor">
          <a:schemeClr val="lt1"/>
        </a:fontRef>
      </dsp:style>
    </dsp:sp>
    <dsp:sp modelId="{9376081C-BB87-483A-B4B5-BE7A10A604F4}">
      <dsp:nvSpPr>
        <dsp:cNvPr id="0" name=""/>
        <dsp:cNvSpPr/>
      </dsp:nvSpPr>
      <dsp:spPr>
        <a:xfrm>
          <a:off x="6361025" y="1351008"/>
          <a:ext cx="2295211" cy="1836169"/>
        </a:xfrm>
        <a:prstGeom prst="roundRect">
          <a:avLst>
            <a:gd name="adj" fmla="val 10000"/>
          </a:avLst>
        </a:prstGeom>
        <a:solidFill>
          <a:schemeClr val="accent4">
            <a:hueOff val="9800891"/>
            <a:satOff val="-40777"/>
            <a:lumOff val="9608"/>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2865" tIns="62865" rIns="62865" bIns="62865" numCol="1" spcCol="1270" anchor="ctr" anchorCtr="0">
          <a:noAutofit/>
        </a:bodyPr>
        <a:lstStyle/>
        <a:p>
          <a:pPr marL="0" lvl="0" indent="0" algn="ctr" defTabSz="1466850">
            <a:lnSpc>
              <a:spcPct val="90000"/>
            </a:lnSpc>
            <a:spcBef>
              <a:spcPct val="0"/>
            </a:spcBef>
            <a:spcAft>
              <a:spcPct val="35000"/>
            </a:spcAft>
            <a:buNone/>
          </a:pPr>
          <a:r>
            <a:rPr lang="es-EC" sz="3300" kern="1200" dirty="0">
              <a:solidFill>
                <a:schemeClr val="tx1"/>
              </a:solidFill>
            </a:rPr>
            <a:t>Descriptivo</a:t>
          </a:r>
        </a:p>
      </dsp:txBody>
      <dsp:txXfrm>
        <a:off x="6414805" y="1404788"/>
        <a:ext cx="2187651" cy="17286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B765CC-DC02-4A39-9D38-F66694EADA7B}">
      <dsp:nvSpPr>
        <dsp:cNvPr id="0" name=""/>
        <dsp:cNvSpPr/>
      </dsp:nvSpPr>
      <dsp:spPr>
        <a:xfrm>
          <a:off x="3031415" y="635646"/>
          <a:ext cx="4237163" cy="4237163"/>
        </a:xfrm>
        <a:prstGeom prst="blockArc">
          <a:avLst>
            <a:gd name="adj1" fmla="val 10800000"/>
            <a:gd name="adj2" fmla="val 16200000"/>
            <a:gd name="adj3" fmla="val 4642"/>
          </a:avLst>
        </a:prstGeom>
        <a:solidFill>
          <a:schemeClr val="accent5">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3AE0AA15-DD60-4EA1-8E87-7D0E0B0F52AC}">
      <dsp:nvSpPr>
        <dsp:cNvPr id="0" name=""/>
        <dsp:cNvSpPr/>
      </dsp:nvSpPr>
      <dsp:spPr>
        <a:xfrm>
          <a:off x="3031415" y="635646"/>
          <a:ext cx="4237163" cy="4237163"/>
        </a:xfrm>
        <a:prstGeom prst="blockArc">
          <a:avLst>
            <a:gd name="adj1" fmla="val 5400000"/>
            <a:gd name="adj2" fmla="val 10800000"/>
            <a:gd name="adj3" fmla="val 4642"/>
          </a:avLst>
        </a:prstGeom>
        <a:solidFill>
          <a:schemeClr val="accent4">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A826E4F3-9A65-40D2-997C-809DD066BDFC}">
      <dsp:nvSpPr>
        <dsp:cNvPr id="0" name=""/>
        <dsp:cNvSpPr/>
      </dsp:nvSpPr>
      <dsp:spPr>
        <a:xfrm>
          <a:off x="3031415" y="635646"/>
          <a:ext cx="4237163" cy="4237163"/>
        </a:xfrm>
        <a:prstGeom prst="blockArc">
          <a:avLst>
            <a:gd name="adj1" fmla="val 0"/>
            <a:gd name="adj2" fmla="val 5400000"/>
            <a:gd name="adj3" fmla="val 4642"/>
          </a:avLst>
        </a:prstGeom>
        <a:solidFill>
          <a:schemeClr val="accent3">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83A8B7D9-604B-458A-B3A3-E0A948155AC7}">
      <dsp:nvSpPr>
        <dsp:cNvPr id="0" name=""/>
        <dsp:cNvSpPr/>
      </dsp:nvSpPr>
      <dsp:spPr>
        <a:xfrm>
          <a:off x="3031415" y="635646"/>
          <a:ext cx="4237163" cy="4237163"/>
        </a:xfrm>
        <a:prstGeom prst="blockArc">
          <a:avLst>
            <a:gd name="adj1" fmla="val 16200000"/>
            <a:gd name="adj2" fmla="val 0"/>
            <a:gd name="adj3" fmla="val 4642"/>
          </a:avLst>
        </a:prstGeom>
        <a:solidFill>
          <a:schemeClr val="accent2">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E5B8C4D7-F24F-419B-82E4-946B30A43634}">
      <dsp:nvSpPr>
        <dsp:cNvPr id="0" name=""/>
        <dsp:cNvSpPr/>
      </dsp:nvSpPr>
      <dsp:spPr>
        <a:xfrm>
          <a:off x="4174313" y="1778835"/>
          <a:ext cx="1951366" cy="1951366"/>
        </a:xfrm>
        <a:prstGeom prst="ellipse">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s-EC" sz="2800" kern="1200" dirty="0">
              <a:solidFill>
                <a:schemeClr val="tx1"/>
              </a:solidFill>
            </a:rPr>
            <a:t>Tipos de métodos </a:t>
          </a:r>
        </a:p>
      </dsp:txBody>
      <dsp:txXfrm>
        <a:off x="4460084" y="2064606"/>
        <a:ext cx="1379824" cy="1379824"/>
      </dsp:txXfrm>
    </dsp:sp>
    <dsp:sp modelId="{2B987B31-E73C-413E-8232-31C9C3CDAFAA}">
      <dsp:nvSpPr>
        <dsp:cNvPr id="0" name=""/>
        <dsp:cNvSpPr/>
      </dsp:nvSpPr>
      <dsp:spPr>
        <a:xfrm>
          <a:off x="4467018" y="1842"/>
          <a:ext cx="1365956" cy="1365956"/>
        </a:xfrm>
        <a:prstGeom prst="ellipse">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s-EC" sz="1800" kern="1200" dirty="0">
              <a:solidFill>
                <a:schemeClr val="tx1"/>
              </a:solidFill>
            </a:rPr>
            <a:t>Inductivo</a:t>
          </a:r>
        </a:p>
      </dsp:txBody>
      <dsp:txXfrm>
        <a:off x="4667058" y="201882"/>
        <a:ext cx="965876" cy="965876"/>
      </dsp:txXfrm>
    </dsp:sp>
    <dsp:sp modelId="{EF1968C3-4726-436B-B02B-5820E143F637}">
      <dsp:nvSpPr>
        <dsp:cNvPr id="0" name=""/>
        <dsp:cNvSpPr/>
      </dsp:nvSpPr>
      <dsp:spPr>
        <a:xfrm>
          <a:off x="6536426" y="2071250"/>
          <a:ext cx="1365956" cy="1365956"/>
        </a:xfrm>
        <a:prstGeom prst="ellipse">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EC" sz="1700" kern="1200" dirty="0">
              <a:solidFill>
                <a:schemeClr val="tx1"/>
              </a:solidFill>
            </a:rPr>
            <a:t>Deductivo</a:t>
          </a:r>
          <a:r>
            <a:rPr lang="es-EC" sz="1700" kern="1200" dirty="0"/>
            <a:t> </a:t>
          </a:r>
        </a:p>
      </dsp:txBody>
      <dsp:txXfrm>
        <a:off x="6736466" y="2271290"/>
        <a:ext cx="965876" cy="965876"/>
      </dsp:txXfrm>
    </dsp:sp>
    <dsp:sp modelId="{CD5E74E0-8DAC-4004-BE1A-2D73FE4534E7}">
      <dsp:nvSpPr>
        <dsp:cNvPr id="0" name=""/>
        <dsp:cNvSpPr/>
      </dsp:nvSpPr>
      <dsp:spPr>
        <a:xfrm>
          <a:off x="4467018" y="4140657"/>
          <a:ext cx="1365956" cy="1365956"/>
        </a:xfrm>
        <a:prstGeom prst="ellipse">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EC" sz="1700" kern="1200" dirty="0">
              <a:solidFill>
                <a:schemeClr val="tx1"/>
              </a:solidFill>
            </a:rPr>
            <a:t>Histórico-lógico</a:t>
          </a:r>
        </a:p>
      </dsp:txBody>
      <dsp:txXfrm>
        <a:off x="4667058" y="4340697"/>
        <a:ext cx="965876" cy="965876"/>
      </dsp:txXfrm>
    </dsp:sp>
    <dsp:sp modelId="{6A82A40F-787C-4235-9069-9EE2D9F08F1F}">
      <dsp:nvSpPr>
        <dsp:cNvPr id="0" name=""/>
        <dsp:cNvSpPr/>
      </dsp:nvSpPr>
      <dsp:spPr>
        <a:xfrm>
          <a:off x="2397611" y="2071250"/>
          <a:ext cx="1365956" cy="1365956"/>
        </a:xfrm>
        <a:prstGeom prst="ellipse">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s-EC" sz="1700" kern="1200" dirty="0">
              <a:solidFill>
                <a:schemeClr val="tx1"/>
              </a:solidFill>
            </a:rPr>
            <a:t>Análisis</a:t>
          </a:r>
        </a:p>
      </dsp:txBody>
      <dsp:txXfrm>
        <a:off x="2597651" y="2271290"/>
        <a:ext cx="965876" cy="96587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82BE7-D742-41FB-9828-D45133DD45A5}">
      <dsp:nvSpPr>
        <dsp:cNvPr id="0" name=""/>
        <dsp:cNvSpPr/>
      </dsp:nvSpPr>
      <dsp:spPr>
        <a:xfrm>
          <a:off x="3613119" y="632258"/>
          <a:ext cx="487100" cy="91440"/>
        </a:xfrm>
        <a:custGeom>
          <a:avLst/>
          <a:gdLst/>
          <a:ahLst/>
          <a:cxnLst/>
          <a:rect l="0" t="0" r="0" b="0"/>
          <a:pathLst>
            <a:path>
              <a:moveTo>
                <a:pt x="0" y="45720"/>
              </a:moveTo>
              <a:lnTo>
                <a:pt x="487100" y="45720"/>
              </a:lnTo>
            </a:path>
          </a:pathLst>
        </a:custGeom>
        <a:noFill/>
        <a:ln w="6350" cap="flat" cmpd="sng" algn="ctr">
          <a:solidFill>
            <a:schemeClr val="accent5">
              <a:hueOff val="0"/>
              <a:satOff val="0"/>
              <a:lumOff val="0"/>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843727" y="675389"/>
        <a:ext cx="25885" cy="5177"/>
      </dsp:txXfrm>
    </dsp:sp>
    <dsp:sp modelId="{F0B0342B-102A-4C91-8EBE-5CE9A0566183}">
      <dsp:nvSpPr>
        <dsp:cNvPr id="0" name=""/>
        <dsp:cNvSpPr/>
      </dsp:nvSpPr>
      <dsp:spPr>
        <a:xfrm>
          <a:off x="1364047" y="2716"/>
          <a:ext cx="2250872" cy="13505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EC" sz="1900" kern="1200" dirty="0">
              <a:solidFill>
                <a:schemeClr val="tx1"/>
              </a:solidFill>
            </a:rPr>
            <a:t>Encuestas</a:t>
          </a:r>
        </a:p>
      </dsp:txBody>
      <dsp:txXfrm>
        <a:off x="1364047" y="2716"/>
        <a:ext cx="2250872" cy="1350523"/>
      </dsp:txXfrm>
    </dsp:sp>
    <dsp:sp modelId="{08CF42C8-46C6-4EA7-A487-2E1A1A1EB43B}">
      <dsp:nvSpPr>
        <dsp:cNvPr id="0" name=""/>
        <dsp:cNvSpPr/>
      </dsp:nvSpPr>
      <dsp:spPr>
        <a:xfrm>
          <a:off x="2489483" y="1351439"/>
          <a:ext cx="2768572" cy="487100"/>
        </a:xfrm>
        <a:custGeom>
          <a:avLst/>
          <a:gdLst/>
          <a:ahLst/>
          <a:cxnLst/>
          <a:rect l="0" t="0" r="0" b="0"/>
          <a:pathLst>
            <a:path>
              <a:moveTo>
                <a:pt x="2768572" y="0"/>
              </a:moveTo>
              <a:lnTo>
                <a:pt x="2768572" y="260650"/>
              </a:lnTo>
              <a:lnTo>
                <a:pt x="0" y="260650"/>
              </a:lnTo>
              <a:lnTo>
                <a:pt x="0" y="487100"/>
              </a:lnTo>
            </a:path>
          </a:pathLst>
        </a:custGeom>
        <a:noFill/>
        <a:ln w="6350" cap="flat" cmpd="sng" algn="ctr">
          <a:solidFill>
            <a:schemeClr val="accent5">
              <a:hueOff val="-2252848"/>
              <a:satOff val="-5806"/>
              <a:lumOff val="-3922"/>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803356" y="1592401"/>
        <a:ext cx="140827" cy="5177"/>
      </dsp:txXfrm>
    </dsp:sp>
    <dsp:sp modelId="{91AC1F60-5FF3-4459-8691-7784F12B07C9}">
      <dsp:nvSpPr>
        <dsp:cNvPr id="0" name=""/>
        <dsp:cNvSpPr/>
      </dsp:nvSpPr>
      <dsp:spPr>
        <a:xfrm>
          <a:off x="4132620" y="2716"/>
          <a:ext cx="2250872" cy="1350523"/>
        </a:xfrm>
        <a:prstGeom prst="rect">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EC" sz="1900" kern="1200" dirty="0">
              <a:solidFill>
                <a:schemeClr val="tx1"/>
              </a:solidFill>
            </a:rPr>
            <a:t>Análisis estadísticos </a:t>
          </a:r>
        </a:p>
      </dsp:txBody>
      <dsp:txXfrm>
        <a:off x="4132620" y="2716"/>
        <a:ext cx="2250872" cy="1350523"/>
      </dsp:txXfrm>
    </dsp:sp>
    <dsp:sp modelId="{BFDB149C-6598-486E-8EF3-0D94DCBD5A16}">
      <dsp:nvSpPr>
        <dsp:cNvPr id="0" name=""/>
        <dsp:cNvSpPr/>
      </dsp:nvSpPr>
      <dsp:spPr>
        <a:xfrm>
          <a:off x="3613119" y="2500482"/>
          <a:ext cx="487100" cy="91440"/>
        </a:xfrm>
        <a:custGeom>
          <a:avLst/>
          <a:gdLst/>
          <a:ahLst/>
          <a:cxnLst/>
          <a:rect l="0" t="0" r="0" b="0"/>
          <a:pathLst>
            <a:path>
              <a:moveTo>
                <a:pt x="0" y="45720"/>
              </a:moveTo>
              <a:lnTo>
                <a:pt x="487100" y="45720"/>
              </a:lnTo>
            </a:path>
          </a:pathLst>
        </a:custGeom>
        <a:noFill/>
        <a:ln w="6350" cap="flat" cmpd="sng" algn="ctr">
          <a:solidFill>
            <a:schemeClr val="accent5">
              <a:hueOff val="-4505695"/>
              <a:satOff val="-11613"/>
              <a:lumOff val="-7843"/>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843727" y="2543613"/>
        <a:ext cx="25885" cy="5177"/>
      </dsp:txXfrm>
    </dsp:sp>
    <dsp:sp modelId="{0789F461-8880-40AD-95C4-54049E30704D}">
      <dsp:nvSpPr>
        <dsp:cNvPr id="0" name=""/>
        <dsp:cNvSpPr/>
      </dsp:nvSpPr>
      <dsp:spPr>
        <a:xfrm>
          <a:off x="1364047" y="1870940"/>
          <a:ext cx="2250872" cy="1350523"/>
        </a:xfrm>
        <a:prstGeom prst="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EC" sz="1900" kern="1200" dirty="0">
              <a:solidFill>
                <a:schemeClr val="tx1"/>
              </a:solidFill>
            </a:rPr>
            <a:t>Población PII-2024 fue de 472 estudiantes encuestados </a:t>
          </a:r>
        </a:p>
      </dsp:txBody>
      <dsp:txXfrm>
        <a:off x="1364047" y="1870940"/>
        <a:ext cx="2250872" cy="1350523"/>
      </dsp:txXfrm>
    </dsp:sp>
    <dsp:sp modelId="{6D88C9DE-DEE0-4D07-8841-0574C14EEC91}">
      <dsp:nvSpPr>
        <dsp:cNvPr id="0" name=""/>
        <dsp:cNvSpPr/>
      </dsp:nvSpPr>
      <dsp:spPr>
        <a:xfrm>
          <a:off x="2489483" y="3219663"/>
          <a:ext cx="2768572" cy="487100"/>
        </a:xfrm>
        <a:custGeom>
          <a:avLst/>
          <a:gdLst/>
          <a:ahLst/>
          <a:cxnLst/>
          <a:rect l="0" t="0" r="0" b="0"/>
          <a:pathLst>
            <a:path>
              <a:moveTo>
                <a:pt x="2768572" y="0"/>
              </a:moveTo>
              <a:lnTo>
                <a:pt x="2768572" y="260650"/>
              </a:lnTo>
              <a:lnTo>
                <a:pt x="0" y="260650"/>
              </a:lnTo>
              <a:lnTo>
                <a:pt x="0" y="487100"/>
              </a:lnTo>
            </a:path>
          </a:pathLst>
        </a:custGeom>
        <a:noFill/>
        <a:ln w="6350" cap="flat" cmpd="sng" algn="ctr">
          <a:solidFill>
            <a:schemeClr val="accent5">
              <a:hueOff val="-6758543"/>
              <a:satOff val="-17419"/>
              <a:lumOff val="-11765"/>
              <a:alphaOff val="0"/>
            </a:schemeClr>
          </a:solidFill>
          <a:prstDash val="solid"/>
          <a:miter lim="800000"/>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EC" sz="500" kern="1200"/>
        </a:p>
      </dsp:txBody>
      <dsp:txXfrm>
        <a:off x="3803356" y="3460625"/>
        <a:ext cx="140827" cy="5177"/>
      </dsp:txXfrm>
    </dsp:sp>
    <dsp:sp modelId="{0CB4D8E0-CB90-427F-8F5A-1BF2516EC70B}">
      <dsp:nvSpPr>
        <dsp:cNvPr id="0" name=""/>
        <dsp:cNvSpPr/>
      </dsp:nvSpPr>
      <dsp:spPr>
        <a:xfrm>
          <a:off x="4132620" y="1870940"/>
          <a:ext cx="2250872" cy="1350523"/>
        </a:xfrm>
        <a:prstGeom prst="rect">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EC" sz="1900" kern="1200" dirty="0">
              <a:solidFill>
                <a:schemeClr val="tx1"/>
              </a:solidFill>
            </a:rPr>
            <a:t>Muestra</a:t>
          </a:r>
        </a:p>
      </dsp:txBody>
      <dsp:txXfrm>
        <a:off x="4132620" y="1870940"/>
        <a:ext cx="2250872" cy="1350523"/>
      </dsp:txXfrm>
    </dsp:sp>
    <dsp:sp modelId="{54029E29-22F7-4E01-A498-22E580752462}">
      <dsp:nvSpPr>
        <dsp:cNvPr id="0" name=""/>
        <dsp:cNvSpPr/>
      </dsp:nvSpPr>
      <dsp:spPr>
        <a:xfrm>
          <a:off x="1364047" y="3739164"/>
          <a:ext cx="2250872" cy="1350523"/>
        </a:xfrm>
        <a:prstGeom prst="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s-EC" sz="1900" kern="1200" dirty="0">
              <a:solidFill>
                <a:schemeClr val="tx1"/>
              </a:solidFill>
            </a:rPr>
            <a:t>Análisis interpretación </a:t>
          </a:r>
        </a:p>
      </dsp:txBody>
      <dsp:txXfrm>
        <a:off x="1364047" y="3739164"/>
        <a:ext cx="2250872" cy="135052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4AE18-4FAD-4C7B-8BA5-5C88762E7FA2}">
      <dsp:nvSpPr>
        <dsp:cNvPr id="0" name=""/>
        <dsp:cNvSpPr/>
      </dsp:nvSpPr>
      <dsp:spPr>
        <a:xfrm>
          <a:off x="4978" y="609879"/>
          <a:ext cx="3381758" cy="3539178"/>
        </a:xfrm>
        <a:prstGeom prst="ellipse">
          <a:avLst/>
        </a:prstGeom>
        <a:solidFill>
          <a:schemeClr val="accent2">
            <a:alpha val="9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s-EC" sz="2000" kern="1200" dirty="0">
              <a:latin typeface="Times New Roman" panose="02020603050405020304" pitchFamily="18" charset="0"/>
              <a:cs typeface="Times New Roman" panose="02020603050405020304" pitchFamily="18" charset="0"/>
            </a:rPr>
            <a:t>En la actualidad, la Carrera de Tecnologías de la información en la UNESUM, desafíos significativos en la organización mediante el seguimiento de las activades científicas en sus congresos </a:t>
          </a:r>
        </a:p>
      </dsp:txBody>
      <dsp:txXfrm>
        <a:off x="500225" y="1128180"/>
        <a:ext cx="2391264" cy="2502576"/>
      </dsp:txXfrm>
    </dsp:sp>
    <dsp:sp modelId="{D9948033-5392-44A3-90E0-D765E821F1C8}">
      <dsp:nvSpPr>
        <dsp:cNvPr id="0" name=""/>
        <dsp:cNvSpPr/>
      </dsp:nvSpPr>
      <dsp:spPr>
        <a:xfrm>
          <a:off x="3386736" y="688589"/>
          <a:ext cx="3103845" cy="3381758"/>
        </a:xfrm>
        <a:prstGeom prst="ellipse">
          <a:avLst/>
        </a:prstGeom>
        <a:solidFill>
          <a:schemeClr val="accent2">
            <a:alpha val="90000"/>
            <a:hueOff val="0"/>
            <a:satOff val="0"/>
            <a:lumOff val="0"/>
            <a:alphaOff val="-2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s-EC" sz="1800" kern="1200" dirty="0">
              <a:latin typeface="Times New Roman" panose="02020603050405020304" pitchFamily="18" charset="0"/>
              <a:cs typeface="Times New Roman" panose="02020603050405020304" pitchFamily="18" charset="0"/>
            </a:rPr>
            <a:t>Ausencia de una herramienta web específica limita la capacidad de gestionar de manera eficiente las ponencias</a:t>
          </a:r>
        </a:p>
      </dsp:txBody>
      <dsp:txXfrm>
        <a:off x="3841284" y="1183836"/>
        <a:ext cx="2194749" cy="2391264"/>
      </dsp:txXfrm>
    </dsp:sp>
    <dsp:sp modelId="{9CFEBB19-2B0F-4ED1-AE9B-3D025539E04D}">
      <dsp:nvSpPr>
        <dsp:cNvPr id="0" name=""/>
        <dsp:cNvSpPr/>
      </dsp:nvSpPr>
      <dsp:spPr>
        <a:xfrm>
          <a:off x="6490581" y="688589"/>
          <a:ext cx="2965970" cy="3381758"/>
        </a:xfrm>
        <a:prstGeom prst="ellipse">
          <a:avLst/>
        </a:prstGeom>
        <a:solidFill>
          <a:schemeClr val="accent2">
            <a:alpha val="90000"/>
            <a:hueOff val="0"/>
            <a:satOff val="0"/>
            <a:lumOff val="0"/>
            <a:alphaOff val="-4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s-EC" sz="1800" kern="1200" dirty="0">
              <a:effectLst/>
              <a:latin typeface="Times New Roman" panose="02020603050405020304" pitchFamily="18" charset="0"/>
              <a:ea typeface="Calibri" panose="020F0502020204030204" pitchFamily="34" charset="0"/>
            </a:rPr>
            <a:t>Por lo tanto se propone la implementación de una plataforma interactiva para la gestión, seguimiento de para divulgación en congreso de la carrera de Tecnologías de la Información en la facultad de Ciencias Técnicas</a:t>
          </a:r>
          <a:endParaRPr lang="es-EC" sz="1800" kern="1200" dirty="0">
            <a:latin typeface="Times New Roman" panose="02020603050405020304" pitchFamily="18" charset="0"/>
            <a:cs typeface="Times New Roman" panose="02020603050405020304" pitchFamily="18" charset="0"/>
          </a:endParaRPr>
        </a:p>
      </dsp:txBody>
      <dsp:txXfrm>
        <a:off x="6924937" y="1183836"/>
        <a:ext cx="2097258" cy="239126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662E7-285C-460D-92B1-10028EDB2329}">
      <dsp:nvSpPr>
        <dsp:cNvPr id="0" name=""/>
        <dsp:cNvSpPr/>
      </dsp:nvSpPr>
      <dsp:spPr>
        <a:xfrm>
          <a:off x="0" y="518485"/>
          <a:ext cx="2420043" cy="968017"/>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b="1" kern="1200" dirty="0"/>
            <a:t>Cuantitativo</a:t>
          </a:r>
          <a:endParaRPr lang="es-EC" sz="1600" b="0" kern="1200" dirty="0">
            <a:latin typeface="Times New Roman" panose="02020603050405020304" pitchFamily="18" charset="0"/>
            <a:cs typeface="Times New Roman" panose="02020603050405020304" pitchFamily="18" charset="0"/>
          </a:endParaRPr>
        </a:p>
      </dsp:txBody>
      <dsp:txXfrm>
        <a:off x="484009" y="518485"/>
        <a:ext cx="1452026" cy="96801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40649-023E-4CAE-8826-39B14C01F2F8}">
      <dsp:nvSpPr>
        <dsp:cNvPr id="0" name=""/>
        <dsp:cNvSpPr/>
      </dsp:nvSpPr>
      <dsp:spPr>
        <a:xfrm>
          <a:off x="2380014" y="0"/>
          <a:ext cx="3691038" cy="410573"/>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s-EC" sz="2000" b="1" kern="1200" dirty="0"/>
            <a:t>Entrevistas cualitativas</a:t>
          </a:r>
          <a:endParaRPr lang="es-EC" sz="1600" kern="1200" dirty="0">
            <a:latin typeface="Times New Roman" panose="02020603050405020304" pitchFamily="18" charset="0"/>
            <a:cs typeface="Times New Roman" panose="02020603050405020304" pitchFamily="18" charset="0"/>
          </a:endParaRPr>
        </a:p>
      </dsp:txBody>
      <dsp:txXfrm>
        <a:off x="2585301" y="0"/>
        <a:ext cx="3280465" cy="41057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F5F10-8324-4D40-9A7A-AA73D2932764}">
      <dsp:nvSpPr>
        <dsp:cNvPr id="0" name=""/>
        <dsp:cNvSpPr/>
      </dsp:nvSpPr>
      <dsp:spPr>
        <a:xfrm>
          <a:off x="328573" y="261"/>
          <a:ext cx="5083675" cy="1296169"/>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dirty="0">
              <a:solidFill>
                <a:schemeClr val="tx1"/>
              </a:solidFill>
            </a:rPr>
            <a:t>La implementación de la nueva infraestructura de red en la sala de profesores permitirá una conectividad estable y eficiente, optimizando las actividades académicas y administrativas.</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976658" y="261"/>
        <a:ext cx="3787506" cy="1296169"/>
      </dsp:txXfrm>
    </dsp:sp>
    <dsp:sp modelId="{8DDB2884-2069-4DFB-9FFC-06569A66054D}">
      <dsp:nvSpPr>
        <dsp:cNvPr id="0" name=""/>
        <dsp:cNvSpPr/>
      </dsp:nvSpPr>
      <dsp:spPr>
        <a:xfrm>
          <a:off x="328573" y="1477895"/>
          <a:ext cx="4700787" cy="1296169"/>
        </a:xfrm>
        <a:prstGeom prst="chevron">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La modernización de los equipos y la configuración de una red segura garantizará un mejor aprovechamiento de los recursos tecnológicos.</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976658" y="1477895"/>
        <a:ext cx="3404618" cy="1296169"/>
      </dsp:txXfrm>
    </dsp:sp>
    <dsp:sp modelId="{BAD446EA-1A7E-4D21-A779-C98AFDAD3358}">
      <dsp:nvSpPr>
        <dsp:cNvPr id="0" name=""/>
        <dsp:cNvSpPr/>
      </dsp:nvSpPr>
      <dsp:spPr>
        <a:xfrm>
          <a:off x="328573" y="2955528"/>
          <a:ext cx="5070681" cy="1296169"/>
        </a:xfrm>
        <a:prstGeom prst="chevron">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La capacitación del personal docente contribuirá a un uso más eficiente de las herramientas digitales, reduciendo fallos y mejorando la productividad.</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976658" y="2955528"/>
        <a:ext cx="3774512" cy="129616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53874-6521-4563-A3FB-96C759463C42}">
      <dsp:nvSpPr>
        <dsp:cNvPr id="0" name=""/>
        <dsp:cNvSpPr/>
      </dsp:nvSpPr>
      <dsp:spPr>
        <a:xfrm>
          <a:off x="268495" y="2627"/>
          <a:ext cx="4095967" cy="1245107"/>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dirty="0">
              <a:solidFill>
                <a:schemeClr val="tx1"/>
              </a:solidFill>
            </a:rPr>
            <a:t>Se recomienda establecer un plan de mantenimiento preventivo para reducir la necesidad de correcciones costosas en el futuro.</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891049" y="2627"/>
        <a:ext cx="2850860" cy="1245107"/>
      </dsp:txXfrm>
    </dsp:sp>
    <dsp:sp modelId="{8599E3FE-67A1-4F58-AEEB-4CE57FD9C8EE}">
      <dsp:nvSpPr>
        <dsp:cNvPr id="0" name=""/>
        <dsp:cNvSpPr/>
      </dsp:nvSpPr>
      <dsp:spPr>
        <a:xfrm>
          <a:off x="268495" y="1422049"/>
          <a:ext cx="4003425" cy="1245107"/>
        </a:xfrm>
        <a:prstGeom prst="chevron">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Considerar futuras expansiones de la red en función de las necesidades académicas y administrativas de la universidad</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891049" y="1422049"/>
        <a:ext cx="2758318" cy="1245107"/>
      </dsp:txXfrm>
    </dsp:sp>
    <dsp:sp modelId="{DC7BB211-B29E-4D5B-A320-F6D0CA4B207A}">
      <dsp:nvSpPr>
        <dsp:cNvPr id="0" name=""/>
        <dsp:cNvSpPr/>
      </dsp:nvSpPr>
      <dsp:spPr>
        <a:xfrm>
          <a:off x="268495" y="2841472"/>
          <a:ext cx="3556120" cy="1245107"/>
        </a:xfrm>
        <a:prstGeom prst="chevron">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Es fundamental continuar con la capacitación del personal en el uso de herramientas digitales y seguridad informática.</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891049" y="2841472"/>
        <a:ext cx="2311013" cy="1245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BC74E-21CB-4A9C-B9E4-E27104FDF9BE}">
      <dsp:nvSpPr>
        <dsp:cNvPr id="0" name=""/>
        <dsp:cNvSpPr/>
      </dsp:nvSpPr>
      <dsp:spPr>
        <a:xfrm>
          <a:off x="3686104" y="111"/>
          <a:ext cx="2775280" cy="650734"/>
        </a:xfrm>
        <a:prstGeom prst="roundRect">
          <a:avLst>
            <a:gd name="adj" fmla="val 1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kern="1200" dirty="0">
              <a:ln w="9525">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OBJETIVOS ESPECÍFICOS </a:t>
          </a:r>
          <a:endParaRPr lang="es-EC" sz="1800" kern="1200" dirty="0">
            <a:solidFill>
              <a:schemeClr val="tx1"/>
            </a:solidFill>
            <a:latin typeface="Times New Roman" panose="02020603050405020304" pitchFamily="18" charset="0"/>
            <a:cs typeface="Times New Roman" panose="02020603050405020304" pitchFamily="18" charset="0"/>
          </a:endParaRPr>
        </a:p>
      </dsp:txBody>
      <dsp:txXfrm>
        <a:off x="3705163" y="19170"/>
        <a:ext cx="2737162" cy="612616"/>
      </dsp:txXfrm>
    </dsp:sp>
    <dsp:sp modelId="{E9E4A106-2F42-40A0-9A9C-5C7954F48EB9}">
      <dsp:nvSpPr>
        <dsp:cNvPr id="0" name=""/>
        <dsp:cNvSpPr/>
      </dsp:nvSpPr>
      <dsp:spPr>
        <a:xfrm>
          <a:off x="1874616" y="650845"/>
          <a:ext cx="3199127" cy="260293"/>
        </a:xfrm>
        <a:custGeom>
          <a:avLst/>
          <a:gdLst/>
          <a:ahLst/>
          <a:cxnLst/>
          <a:rect l="0" t="0" r="0" b="0"/>
          <a:pathLst>
            <a:path>
              <a:moveTo>
                <a:pt x="3199127" y="0"/>
              </a:moveTo>
              <a:lnTo>
                <a:pt x="3199127" y="130146"/>
              </a:lnTo>
              <a:lnTo>
                <a:pt x="0" y="130146"/>
              </a:lnTo>
              <a:lnTo>
                <a:pt x="0" y="260293"/>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2CAC7662-7EC5-46F6-9AF6-AF369F9EF27A}">
      <dsp:nvSpPr>
        <dsp:cNvPr id="0" name=""/>
        <dsp:cNvSpPr/>
      </dsp:nvSpPr>
      <dsp:spPr>
        <a:xfrm>
          <a:off x="217694" y="911139"/>
          <a:ext cx="3313844" cy="1439463"/>
        </a:xfrm>
        <a:prstGeom prst="roundRect">
          <a:avLst>
            <a:gd name="adj" fmla="val 10000"/>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s-EC" sz="1800" b="1" i="1" kern="1200" dirty="0">
              <a:solidFill>
                <a:schemeClr val="tx1"/>
              </a:solidFill>
              <a:effectLst/>
              <a:latin typeface="Times New Roman" panose="02020603050405020304" pitchFamily="18" charset="0"/>
              <a:ea typeface="Calibri" panose="020F0502020204030204" pitchFamily="34" charset="0"/>
            </a:rPr>
            <a:t>Identificar</a:t>
          </a:r>
          <a:r>
            <a:rPr lang="es-EC" sz="1800" kern="1200" dirty="0">
              <a:solidFill>
                <a:schemeClr val="tx1"/>
              </a:solidFill>
              <a:effectLst/>
              <a:latin typeface="Times New Roman" panose="02020603050405020304" pitchFamily="18" charset="0"/>
              <a:ea typeface="Calibri" panose="020F0502020204030204" pitchFamily="34" charset="0"/>
            </a:rPr>
            <a:t> los requerimientos funcionales (registro, evaluación, seguimiento de ponencias) y no funcionales (usabilidad, seguridad, disponibilidad)</a:t>
          </a:r>
          <a:endParaRPr lang="es-EC" sz="1800" kern="1200" dirty="0">
            <a:solidFill>
              <a:schemeClr val="tx1"/>
            </a:solidFill>
            <a:latin typeface="Times New Roman" panose="02020603050405020304" pitchFamily="18" charset="0"/>
            <a:cs typeface="Times New Roman" panose="02020603050405020304" pitchFamily="18" charset="0"/>
          </a:endParaRPr>
        </a:p>
      </dsp:txBody>
      <dsp:txXfrm>
        <a:off x="259854" y="953299"/>
        <a:ext cx="3229524" cy="1355143"/>
      </dsp:txXfrm>
    </dsp:sp>
    <dsp:sp modelId="{B7D7C710-CF02-4CE2-AEF3-B83638107632}">
      <dsp:nvSpPr>
        <dsp:cNvPr id="0" name=""/>
        <dsp:cNvSpPr/>
      </dsp:nvSpPr>
      <dsp:spPr>
        <a:xfrm>
          <a:off x="5073744" y="650845"/>
          <a:ext cx="194541" cy="260293"/>
        </a:xfrm>
        <a:custGeom>
          <a:avLst/>
          <a:gdLst/>
          <a:ahLst/>
          <a:cxnLst/>
          <a:rect l="0" t="0" r="0" b="0"/>
          <a:pathLst>
            <a:path>
              <a:moveTo>
                <a:pt x="0" y="0"/>
              </a:moveTo>
              <a:lnTo>
                <a:pt x="0" y="130146"/>
              </a:lnTo>
              <a:lnTo>
                <a:pt x="194541" y="130146"/>
              </a:lnTo>
              <a:lnTo>
                <a:pt x="194541" y="260293"/>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ABF147A-5E68-4C79-915C-538A07EE8D69}">
      <dsp:nvSpPr>
        <dsp:cNvPr id="0" name=""/>
        <dsp:cNvSpPr/>
      </dsp:nvSpPr>
      <dsp:spPr>
        <a:xfrm>
          <a:off x="3824369" y="911139"/>
          <a:ext cx="2887834" cy="1341384"/>
        </a:xfrm>
        <a:prstGeom prst="roundRect">
          <a:avLst>
            <a:gd name="adj" fmla="val 10000"/>
          </a:avLst>
        </a:prstGeom>
        <a:solidFill>
          <a:schemeClr val="accent1"/>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s-EC" sz="1800" b="1" i="1" kern="1200" dirty="0">
              <a:solidFill>
                <a:schemeClr val="tx1"/>
              </a:solidFill>
              <a:effectLst/>
              <a:latin typeface="Times New Roman" panose="02020603050405020304" pitchFamily="18" charset="0"/>
              <a:ea typeface="Calibri" panose="020F0502020204030204" pitchFamily="34" charset="0"/>
            </a:rPr>
            <a:t>Diseñar</a:t>
          </a:r>
          <a:r>
            <a:rPr lang="es-EC" sz="1800" kern="1200" dirty="0">
              <a:solidFill>
                <a:schemeClr val="tx1"/>
              </a:solidFill>
              <a:effectLst/>
              <a:latin typeface="Times New Roman" panose="02020603050405020304" pitchFamily="18" charset="0"/>
              <a:ea typeface="Calibri" panose="020F0502020204030204" pitchFamily="34" charset="0"/>
            </a:rPr>
            <a:t> la arquitectura y funcionalidad de una plataforma web enfocada en la gestión de ponencias</a:t>
          </a:r>
          <a:endParaRPr lang="es-EC" sz="1800" kern="1200" dirty="0">
            <a:solidFill>
              <a:schemeClr val="tx1"/>
            </a:solidFill>
            <a:latin typeface="Times New Roman" panose="02020603050405020304" pitchFamily="18" charset="0"/>
            <a:cs typeface="Times New Roman" panose="02020603050405020304" pitchFamily="18" charset="0"/>
          </a:endParaRPr>
        </a:p>
      </dsp:txBody>
      <dsp:txXfrm>
        <a:off x="3863657" y="950427"/>
        <a:ext cx="2809258" cy="1262808"/>
      </dsp:txXfrm>
    </dsp:sp>
    <dsp:sp modelId="{7ADCCB9A-33FF-417F-A588-CFFEAF215D61}">
      <dsp:nvSpPr>
        <dsp:cNvPr id="0" name=""/>
        <dsp:cNvSpPr/>
      </dsp:nvSpPr>
      <dsp:spPr>
        <a:xfrm>
          <a:off x="5073744" y="650845"/>
          <a:ext cx="3393669" cy="260293"/>
        </a:xfrm>
        <a:custGeom>
          <a:avLst/>
          <a:gdLst/>
          <a:ahLst/>
          <a:cxnLst/>
          <a:rect l="0" t="0" r="0" b="0"/>
          <a:pathLst>
            <a:path>
              <a:moveTo>
                <a:pt x="0" y="0"/>
              </a:moveTo>
              <a:lnTo>
                <a:pt x="0" y="130146"/>
              </a:lnTo>
              <a:lnTo>
                <a:pt x="3393669" y="130146"/>
              </a:lnTo>
              <a:lnTo>
                <a:pt x="3393669" y="260293"/>
              </a:lnTo>
            </a:path>
          </a:pathLst>
        </a:custGeom>
        <a:noFill/>
        <a:ln w="12700" cap="flat" cmpd="sng" algn="ctr">
          <a:solidFill>
            <a:schemeClr val="accent6">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586977C-A884-4B9C-93B1-4092D406D983}">
      <dsp:nvSpPr>
        <dsp:cNvPr id="0" name=""/>
        <dsp:cNvSpPr/>
      </dsp:nvSpPr>
      <dsp:spPr>
        <a:xfrm>
          <a:off x="7005034" y="911139"/>
          <a:ext cx="2924760" cy="1271541"/>
        </a:xfrm>
        <a:prstGeom prst="roundRect">
          <a:avLst>
            <a:gd name="adj" fmla="val 10000"/>
          </a:avLst>
        </a:prstGeom>
        <a:solidFill>
          <a:srgbClr val="00B050"/>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s-EC" sz="1800" b="1" i="1" kern="1200" dirty="0">
              <a:effectLst/>
              <a:latin typeface="Times New Roman" panose="02020603050405020304" pitchFamily="18" charset="0"/>
              <a:ea typeface="Calibri" panose="020F0502020204030204" pitchFamily="34" charset="0"/>
            </a:rPr>
            <a:t>Desarrollar</a:t>
          </a:r>
          <a:r>
            <a:rPr lang="es-EC" sz="1800" b="0" kern="1200" dirty="0">
              <a:effectLst/>
              <a:latin typeface="Times New Roman" panose="02020603050405020304" pitchFamily="18" charset="0"/>
              <a:ea typeface="Calibri" panose="020F0502020204030204" pitchFamily="34" charset="0"/>
            </a:rPr>
            <a:t> una plataforma interactiva, validando su operatividad mediante pruebas de usuario </a:t>
          </a:r>
          <a:endParaRPr lang="es-EC" sz="1800" b="0" kern="1200" dirty="0">
            <a:latin typeface="Times New Roman" panose="02020603050405020304" pitchFamily="18" charset="0"/>
            <a:cs typeface="Times New Roman" panose="02020603050405020304" pitchFamily="18" charset="0"/>
          </a:endParaRPr>
        </a:p>
      </dsp:txBody>
      <dsp:txXfrm>
        <a:off x="7042276" y="948381"/>
        <a:ext cx="2850276" cy="11970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CB635-B457-4F39-BC57-C3E7E1D74464}">
      <dsp:nvSpPr>
        <dsp:cNvPr id="0" name=""/>
        <dsp:cNvSpPr/>
      </dsp:nvSpPr>
      <dsp:spPr>
        <a:xfrm>
          <a:off x="3827286" y="2485918"/>
          <a:ext cx="2454741" cy="2243743"/>
        </a:xfrm>
        <a:prstGeom prst="ellipse">
          <a:avLst/>
        </a:prstGeom>
        <a:solidFill>
          <a:schemeClr val="accent4">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C" sz="1600" kern="1200" dirty="0">
              <a:solidFill>
                <a:schemeClr val="tx1"/>
              </a:solidFill>
              <a:latin typeface="Times New Roman" panose="02020603050405020304" pitchFamily="18" charset="0"/>
              <a:cs typeface="Times New Roman" panose="02020603050405020304" pitchFamily="18" charset="0"/>
            </a:rPr>
            <a:t>¿Cómo se organizarán los módulos funcionales de la plataforma para garantizar una navegación intuitiva?</a:t>
          </a:r>
        </a:p>
      </dsp:txBody>
      <dsp:txXfrm>
        <a:off x="4186774" y="2814507"/>
        <a:ext cx="1735765" cy="1586565"/>
      </dsp:txXfrm>
    </dsp:sp>
    <dsp:sp modelId="{495E0E82-F772-48B3-BAA2-F95854B7771D}">
      <dsp:nvSpPr>
        <dsp:cNvPr id="0" name=""/>
        <dsp:cNvSpPr/>
      </dsp:nvSpPr>
      <dsp:spPr>
        <a:xfrm rot="5403150">
          <a:off x="4605163" y="1593992"/>
          <a:ext cx="1007674" cy="547211"/>
        </a:xfrm>
        <a:prstGeom prst="rightArrow">
          <a:avLst>
            <a:gd name="adj1" fmla="val 60000"/>
            <a:gd name="adj2" fmla="val 50000"/>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s-EC" sz="2400" kern="1200">
            <a:latin typeface="Times New Roman" panose="02020603050405020304" pitchFamily="18" charset="0"/>
            <a:cs typeface="Times New Roman" panose="02020603050405020304" pitchFamily="18" charset="0"/>
          </a:endParaRPr>
        </a:p>
      </dsp:txBody>
      <dsp:txXfrm>
        <a:off x="4687320" y="1621353"/>
        <a:ext cx="843511" cy="328327"/>
      </dsp:txXfrm>
    </dsp:sp>
    <dsp:sp modelId="{E8889C76-91C3-40C4-939F-A931706F2D5B}">
      <dsp:nvSpPr>
        <dsp:cNvPr id="0" name=""/>
        <dsp:cNvSpPr/>
      </dsp:nvSpPr>
      <dsp:spPr>
        <a:xfrm>
          <a:off x="2274289" y="0"/>
          <a:ext cx="5748261" cy="1210560"/>
        </a:xfrm>
        <a:prstGeom prst="ellipse">
          <a:avLst/>
        </a:prstGeom>
        <a:solidFill>
          <a:schemeClr val="accent5">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s-MX" sz="4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Preguntas derivadas</a:t>
          </a:r>
          <a:r>
            <a:rPr lang="es-MX" sz="4400" b="0" kern="1200" cap="none" spc="0" dirty="0">
              <a:ln w="0"/>
              <a:solidFill>
                <a:schemeClr val="tx1"/>
              </a:solidFill>
              <a:effectLst>
                <a:outerShdw blurRad="38100" dist="19050" dir="2700000" algn="tl" rotWithShape="0">
                  <a:schemeClr val="dk1">
                    <a:alpha val="40000"/>
                  </a:schemeClr>
                </a:outerShdw>
              </a:effectLst>
              <a:latin typeface="Forte" panose="03060902040502070203" pitchFamily="66" charset="0"/>
              <a:cs typeface="Times New Roman" panose="02020603050405020304" pitchFamily="18" charset="0"/>
            </a:rPr>
            <a:t> </a:t>
          </a:r>
          <a:endParaRPr lang="es-EC" sz="4400" b="0" kern="1200" cap="none" spc="0" dirty="0">
            <a:ln w="0"/>
            <a:solidFill>
              <a:schemeClr val="tx1"/>
            </a:solidFill>
            <a:effectLst>
              <a:outerShdw blurRad="38100" dist="19050" dir="2700000" algn="tl" rotWithShape="0">
                <a:schemeClr val="dk1">
                  <a:alpha val="40000"/>
                </a:schemeClr>
              </a:outerShdw>
            </a:effectLst>
            <a:latin typeface="Forte" panose="03060902040502070203" pitchFamily="66" charset="0"/>
            <a:cs typeface="Times New Roman" panose="02020603050405020304" pitchFamily="18" charset="0"/>
          </a:endParaRPr>
        </a:p>
      </dsp:txBody>
      <dsp:txXfrm>
        <a:off x="3116102" y="177282"/>
        <a:ext cx="4064635" cy="855996"/>
      </dsp:txXfrm>
    </dsp:sp>
    <dsp:sp modelId="{603B677B-51BA-476A-90CE-05FF91A6B0DF}">
      <dsp:nvSpPr>
        <dsp:cNvPr id="0" name=""/>
        <dsp:cNvSpPr/>
      </dsp:nvSpPr>
      <dsp:spPr>
        <a:xfrm rot="4056419">
          <a:off x="6567250" y="1472533"/>
          <a:ext cx="1029531" cy="547211"/>
        </a:xfrm>
        <a:prstGeom prst="rightArrow">
          <a:avLst>
            <a:gd name="adj1" fmla="val 60000"/>
            <a:gd name="adj2" fmla="val 50000"/>
          </a:avLst>
        </a:prstGeom>
        <a:solidFill>
          <a:schemeClr val="accent5">
            <a:hueOff val="-3379271"/>
            <a:satOff val="-8710"/>
            <a:lumOff val="-5883"/>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s-EC" sz="2400" kern="1200">
            <a:latin typeface="Times New Roman" panose="02020603050405020304" pitchFamily="18" charset="0"/>
            <a:cs typeface="Times New Roman" panose="02020603050405020304" pitchFamily="18" charset="0"/>
          </a:endParaRPr>
        </a:p>
      </dsp:txBody>
      <dsp:txXfrm>
        <a:off x="6618062" y="1506083"/>
        <a:ext cx="865368" cy="328327"/>
      </dsp:txXfrm>
    </dsp:sp>
    <dsp:sp modelId="{7086D0D5-9807-4911-8128-4F2BE44DB59A}">
      <dsp:nvSpPr>
        <dsp:cNvPr id="0" name=""/>
        <dsp:cNvSpPr/>
      </dsp:nvSpPr>
      <dsp:spPr>
        <a:xfrm>
          <a:off x="6505992" y="2389071"/>
          <a:ext cx="3337698" cy="1775121"/>
        </a:xfrm>
        <a:prstGeom prst="ellipse">
          <a:avLst/>
        </a:prstGeom>
        <a:solidFill>
          <a:schemeClr val="accent5">
            <a:hueOff val="-3379271"/>
            <a:satOff val="-8710"/>
            <a:lumOff val="-5883"/>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¿Qué pruebas de usuario se llevarán a cabo para validar la funcionalidad de la plataforma desde la perspectiva de cada tipo de usuario?</a:t>
          </a:r>
          <a:r>
            <a:rPr lang="es-EC" sz="1600" kern="1200" dirty="0">
              <a:solidFill>
                <a:schemeClr val="tx1"/>
              </a:solidFill>
            </a:rPr>
            <a:t>.</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6994787" y="2649031"/>
        <a:ext cx="2360108" cy="1255201"/>
      </dsp:txXfrm>
    </dsp:sp>
    <dsp:sp modelId="{DC8456AC-9AA0-4FC3-A2CB-9EFB7EE45711}">
      <dsp:nvSpPr>
        <dsp:cNvPr id="0" name=""/>
        <dsp:cNvSpPr/>
      </dsp:nvSpPr>
      <dsp:spPr>
        <a:xfrm rot="7650336">
          <a:off x="2700585" y="1477999"/>
          <a:ext cx="981193" cy="547211"/>
        </a:xfrm>
        <a:prstGeom prst="rightArrow">
          <a:avLst>
            <a:gd name="adj1" fmla="val 60000"/>
            <a:gd name="adj2" fmla="val 50000"/>
          </a:avLst>
        </a:prstGeom>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a:sp3d z="-25400" prstMaterial="plastic">
          <a:bevelT w="25400" h="25400"/>
          <a:bevelB w="25400" h="25400"/>
        </a:sp3d>
      </dsp:spPr>
      <dsp:style>
        <a:lnRef idx="1">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s-EC" sz="2400" kern="1200">
            <a:latin typeface="Times New Roman" panose="02020603050405020304" pitchFamily="18" charset="0"/>
            <a:cs typeface="Times New Roman" panose="02020603050405020304" pitchFamily="18" charset="0"/>
          </a:endParaRPr>
        </a:p>
      </dsp:txBody>
      <dsp:txXfrm rot="10800000">
        <a:off x="2832641" y="1522326"/>
        <a:ext cx="817030" cy="328327"/>
      </dsp:txXfrm>
    </dsp:sp>
    <dsp:sp modelId="{FA045237-B606-4199-9AA7-C2D9A34CB60A}">
      <dsp:nvSpPr>
        <dsp:cNvPr id="0" name=""/>
        <dsp:cNvSpPr/>
      </dsp:nvSpPr>
      <dsp:spPr>
        <a:xfrm>
          <a:off x="374473" y="2460813"/>
          <a:ext cx="3212065" cy="1972857"/>
        </a:xfrm>
        <a:prstGeom prst="ellipse">
          <a:avLst/>
        </a:prstGeom>
        <a:solidFill>
          <a:schemeClr val="accent5">
            <a:hueOff val="-6758543"/>
            <a:satOff val="-17419"/>
            <a:lumOff val="-11765"/>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C" sz="160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¿Cuáles son las funcionalidades clave que debe incluir la plataforma para cubrir las necesidades de registro, evaluación y seguimiento de ponencias?</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844869" y="2749731"/>
        <a:ext cx="2271273" cy="13950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95D8A-7271-4EED-A307-DD5CC19EB21F}">
      <dsp:nvSpPr>
        <dsp:cNvPr id="0" name=""/>
        <dsp:cNvSpPr/>
      </dsp:nvSpPr>
      <dsp:spPr>
        <a:xfrm>
          <a:off x="717452" y="0"/>
          <a:ext cx="8131125" cy="4809595"/>
        </a:xfrm>
        <a:prstGeom prst="rightArrow">
          <a:avLst/>
        </a:prstGeom>
        <a:solidFill>
          <a:schemeClr val="accent5">
            <a:tint val="40000"/>
            <a:hueOff val="0"/>
            <a:satOff val="0"/>
            <a:lumOff val="0"/>
            <a:alphaOff val="0"/>
          </a:schemeClr>
        </a:solidFill>
        <a:ln>
          <a:noFill/>
        </a:ln>
        <a:effectLst/>
        <a:sp3d z="-152400" prstMaterial="plastic">
          <a:bevelT w="25400" h="25400"/>
          <a:bevelB w="25400" h="25400"/>
        </a:sp3d>
      </dsp:spPr>
      <dsp:style>
        <a:lnRef idx="0">
          <a:scrgbClr r="0" g="0" b="0"/>
        </a:lnRef>
        <a:fillRef idx="1">
          <a:scrgbClr r="0" g="0" b="0"/>
        </a:fillRef>
        <a:effectRef idx="0">
          <a:scrgbClr r="0" g="0" b="0"/>
        </a:effectRef>
        <a:fontRef idx="minor"/>
      </dsp:style>
    </dsp:sp>
    <dsp:sp modelId="{51115FFC-D30A-45B0-A309-45E0D8168CF2}">
      <dsp:nvSpPr>
        <dsp:cNvPr id="0" name=""/>
        <dsp:cNvSpPr/>
      </dsp:nvSpPr>
      <dsp:spPr>
        <a:xfrm>
          <a:off x="209714" y="611588"/>
          <a:ext cx="2805045" cy="3586418"/>
        </a:xfrm>
        <a:prstGeom prst="roundRect">
          <a:avLst/>
        </a:prstGeom>
        <a:solidFill>
          <a:schemeClr val="accent5">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dirty="0">
              <a:latin typeface="Times New Roman" panose="02020603050405020304" pitchFamily="18" charset="0"/>
              <a:cs typeface="Times New Roman" panose="02020603050405020304" pitchFamily="18" charset="0"/>
            </a:rPr>
            <a:t>Internacional</a:t>
          </a:r>
          <a:endParaRPr lang="es-EC" sz="1800" b="1"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s-EC" sz="1600" kern="1200" dirty="0"/>
            <a:t>En su investigación </a:t>
          </a:r>
          <a:r>
            <a:rPr lang="es-ES" sz="1600" kern="1200" dirty="0"/>
            <a:t>(Ormachea Mejía, Almidón Ortiz,2022)</a:t>
          </a:r>
          <a:r>
            <a:rPr lang="es-EC" sz="1600" kern="1200" dirty="0"/>
            <a:t>, titulado  Estrategias de Calidad de Servicio para redes inalámbricas con alta demanda multimedia   </a:t>
          </a:r>
          <a:r>
            <a:rPr lang="es-MX" sz="1600" kern="1200" dirty="0"/>
            <a:t>en la ciudad de Tambopata, Perú</a:t>
          </a:r>
          <a:endParaRPr lang="es-EC" sz="1600" b="0" kern="1200" dirty="0">
            <a:latin typeface="Times New Roman" panose="02020603050405020304" pitchFamily="18" charset="0"/>
            <a:cs typeface="Times New Roman" panose="02020603050405020304" pitchFamily="18" charset="0"/>
          </a:endParaRPr>
        </a:p>
      </dsp:txBody>
      <dsp:txXfrm>
        <a:off x="346645" y="748519"/>
        <a:ext cx="2531183" cy="3312556"/>
      </dsp:txXfrm>
    </dsp:sp>
    <dsp:sp modelId="{F0001546-DD34-4F3A-BA3C-EC027EDE4EA8}">
      <dsp:nvSpPr>
        <dsp:cNvPr id="0" name=""/>
        <dsp:cNvSpPr/>
      </dsp:nvSpPr>
      <dsp:spPr>
        <a:xfrm>
          <a:off x="3380492" y="678826"/>
          <a:ext cx="2805045" cy="3451942"/>
        </a:xfrm>
        <a:prstGeom prst="roundRect">
          <a:avLst/>
        </a:prstGeom>
        <a:solidFill>
          <a:schemeClr val="accent5">
            <a:hueOff val="-3379271"/>
            <a:satOff val="-8710"/>
            <a:lumOff val="-5883"/>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dirty="0">
              <a:latin typeface="Times New Roman" panose="02020603050405020304" pitchFamily="18" charset="0"/>
              <a:cs typeface="Times New Roman" panose="02020603050405020304" pitchFamily="18" charset="0"/>
            </a:rPr>
            <a:t>Nacional</a:t>
          </a:r>
          <a:r>
            <a:rPr lang="es-ES" sz="1200" b="1" kern="1200" dirty="0">
              <a:latin typeface="Times New Roman" panose="02020603050405020304" pitchFamily="18" charset="0"/>
              <a:cs typeface="Times New Roman" panose="02020603050405020304" pitchFamily="18" charset="0"/>
            </a:rPr>
            <a:t> </a:t>
          </a:r>
          <a:endParaRPr lang="es-EC" sz="1200" b="1"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None/>
          </a:pPr>
          <a:r>
            <a:rPr lang="es-EC" sz="1600" kern="1200" dirty="0"/>
            <a:t> </a:t>
          </a:r>
          <a:r>
            <a:rPr lang="es-ES" sz="1600" kern="1200" dirty="0"/>
            <a:t>(Almeida Conforme &amp; Sornoza Macias, 2023)</a:t>
          </a:r>
          <a:r>
            <a:rPr lang="es-EC" sz="1600" kern="1200" dirty="0"/>
            <a:t> desarrollaron el proyecto titulado "Tecnologías de la Información y Comunicación para el desarrollo de prácticas de cableado estructurado en el laboratorio de redes de la Universidad Laica Eloy Alfaro de Manabí Extensión Chone .</a:t>
          </a:r>
          <a:endParaRPr lang="es-EC" sz="1600" b="0" kern="1200" dirty="0">
            <a:latin typeface="Times New Roman" panose="02020603050405020304" pitchFamily="18" charset="0"/>
            <a:cs typeface="Times New Roman" panose="02020603050405020304" pitchFamily="18" charset="0"/>
          </a:endParaRPr>
        </a:p>
      </dsp:txBody>
      <dsp:txXfrm>
        <a:off x="3517423" y="815757"/>
        <a:ext cx="2531183" cy="3178080"/>
      </dsp:txXfrm>
    </dsp:sp>
    <dsp:sp modelId="{204B6055-E925-4610-9CF5-E5B8B3CDE653}">
      <dsp:nvSpPr>
        <dsp:cNvPr id="0" name=""/>
        <dsp:cNvSpPr/>
      </dsp:nvSpPr>
      <dsp:spPr>
        <a:xfrm>
          <a:off x="6551270" y="611588"/>
          <a:ext cx="2805045" cy="3586418"/>
        </a:xfrm>
        <a:prstGeom prst="roundRect">
          <a:avLst/>
        </a:prstGeom>
        <a:solidFill>
          <a:schemeClr val="accent5">
            <a:hueOff val="-6758543"/>
            <a:satOff val="-17419"/>
            <a:lumOff val="-11765"/>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a:latin typeface="Times New Roman" panose="02020603050405020304" pitchFamily="18" charset="0"/>
              <a:cs typeface="Times New Roman" panose="02020603050405020304" pitchFamily="18" charset="0"/>
            </a:rPr>
            <a:t>A Nivel local </a:t>
          </a:r>
          <a:endParaRPr lang="es-EC" sz="1800" b="1"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None/>
          </a:pPr>
          <a:r>
            <a:rPr lang="es-EC" sz="1600" kern="1200" dirty="0"/>
            <a:t>En su proyecto investigativo </a:t>
          </a:r>
          <a:r>
            <a:rPr lang="es-ES" sz="1600" kern="1200" dirty="0"/>
            <a:t>(Nazareno </a:t>
          </a:r>
          <a:r>
            <a:rPr lang="es-ES" sz="1600" kern="1200" dirty="0" err="1"/>
            <a:t>Cañola</a:t>
          </a:r>
          <a:r>
            <a:rPr lang="es-ES" sz="1600" kern="1200" dirty="0"/>
            <a:t>, 2021)</a:t>
          </a:r>
          <a:r>
            <a:rPr lang="es-EC" sz="1600" kern="1200" dirty="0"/>
            <a:t> desarrolló el proyecto titulado “Implementación de un distribuidor de datos para mejorar las comunicaciones en la red LAN de la sala número 2 de docentes de la Facultad de Ciencias Técnicas de la Universidad Estatal del Sur de Manabí”. </a:t>
          </a:r>
          <a:endParaRPr lang="es-EC" sz="1600" b="0" kern="1200" dirty="0">
            <a:latin typeface="Times New Roman" panose="02020603050405020304" pitchFamily="18" charset="0"/>
            <a:cs typeface="Times New Roman" panose="02020603050405020304" pitchFamily="18" charset="0"/>
          </a:endParaRPr>
        </a:p>
      </dsp:txBody>
      <dsp:txXfrm>
        <a:off x="6688201" y="748519"/>
        <a:ext cx="2531183" cy="331255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79C0A-F768-415D-94FD-5D7E781C6A26}">
      <dsp:nvSpPr>
        <dsp:cNvPr id="0" name=""/>
        <dsp:cNvSpPr/>
      </dsp:nvSpPr>
      <dsp:spPr>
        <a:xfrm>
          <a:off x="3014548" y="2749"/>
          <a:ext cx="4816364" cy="110227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ES" sz="4400" b="0" i="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MARCO TEÓRICO</a:t>
          </a:r>
          <a:endParaRPr lang="es-EC" sz="4400" b="0" i="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3046833" y="35034"/>
        <a:ext cx="4751794" cy="1037709"/>
      </dsp:txXfrm>
    </dsp:sp>
    <dsp:sp modelId="{456DCEE5-A074-459C-A7ED-B03B224053F3}">
      <dsp:nvSpPr>
        <dsp:cNvPr id="0" name=""/>
        <dsp:cNvSpPr/>
      </dsp:nvSpPr>
      <dsp:spPr>
        <a:xfrm rot="2700000">
          <a:off x="5933534" y="1219165"/>
          <a:ext cx="694742" cy="385797"/>
        </a:xfrm>
        <a:prstGeom prst="lef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C" sz="1700" kern="1200">
            <a:solidFill>
              <a:schemeClr val="tx1"/>
            </a:solidFill>
            <a:latin typeface="Times New Roman" panose="02020603050405020304" pitchFamily="18" charset="0"/>
            <a:cs typeface="Times New Roman" panose="02020603050405020304" pitchFamily="18" charset="0"/>
          </a:endParaRPr>
        </a:p>
      </dsp:txBody>
      <dsp:txXfrm>
        <a:off x="6049273" y="1296324"/>
        <a:ext cx="463264" cy="231479"/>
      </dsp:txXfrm>
    </dsp:sp>
    <dsp:sp modelId="{92073478-A174-4C35-A743-F66BD7D12A49}">
      <dsp:nvSpPr>
        <dsp:cNvPr id="0" name=""/>
        <dsp:cNvSpPr/>
      </dsp:nvSpPr>
      <dsp:spPr>
        <a:xfrm>
          <a:off x="5849211" y="1719100"/>
          <a:ext cx="3380160" cy="1902698"/>
        </a:xfrm>
        <a:prstGeom prst="roundRect">
          <a:avLst>
            <a:gd name="adj" fmla="val 10000"/>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b="1" kern="1200">
              <a:solidFill>
                <a:schemeClr val="tx1"/>
              </a:solidFill>
              <a:latin typeface="Times New Roman" panose="02020603050405020304" pitchFamily="18" charset="0"/>
              <a:cs typeface="Times New Roman" panose="02020603050405020304" pitchFamily="18" charset="0"/>
            </a:rPr>
            <a:t>Calidad de servicio en la salas de docentes.</a:t>
          </a:r>
        </a:p>
        <a:p>
          <a:pPr marL="0" lvl="0" indent="0" algn="ctr" defTabSz="711200">
            <a:lnSpc>
              <a:spcPct val="90000"/>
            </a:lnSpc>
            <a:spcBef>
              <a:spcPct val="0"/>
            </a:spcBef>
            <a:spcAft>
              <a:spcPct val="35000"/>
            </a:spcAft>
            <a:buNone/>
          </a:pPr>
          <a:r>
            <a:rPr lang="es-EC" sz="1600" kern="1200">
              <a:solidFill>
                <a:schemeClr val="tx1"/>
              </a:solidFill>
            </a:rPr>
            <a:t>(Rossana Dolores y Toala-Mendoza)A nivel internacional en países como España y Chile, donde la satisfacción del 75% docente es alta por trabajar de una manera directa con los datos.</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5904939" y="1774828"/>
        <a:ext cx="3268704" cy="1791242"/>
      </dsp:txXfrm>
    </dsp:sp>
    <dsp:sp modelId="{15E85F3C-B32C-4CC6-88FF-F5F1BF2BC735}">
      <dsp:nvSpPr>
        <dsp:cNvPr id="0" name=""/>
        <dsp:cNvSpPr/>
      </dsp:nvSpPr>
      <dsp:spPr>
        <a:xfrm rot="8100000">
          <a:off x="5933534" y="3735935"/>
          <a:ext cx="694742" cy="385797"/>
        </a:xfrm>
        <a:prstGeom prst="leftRightArrow">
          <a:avLst>
            <a:gd name="adj1" fmla="val 60000"/>
            <a:gd name="adj2" fmla="val 50000"/>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C" sz="1700" kern="1200">
            <a:solidFill>
              <a:schemeClr val="tx1"/>
            </a:solidFill>
            <a:latin typeface="Times New Roman" panose="02020603050405020304" pitchFamily="18" charset="0"/>
            <a:cs typeface="Times New Roman" panose="02020603050405020304" pitchFamily="18" charset="0"/>
          </a:endParaRPr>
        </a:p>
      </dsp:txBody>
      <dsp:txXfrm rot="10800000">
        <a:off x="6049273" y="3813094"/>
        <a:ext cx="463264" cy="231479"/>
      </dsp:txXfrm>
    </dsp:sp>
    <dsp:sp modelId="{250779B9-7B0E-4415-84DF-E1E5B22037CB}">
      <dsp:nvSpPr>
        <dsp:cNvPr id="0" name=""/>
        <dsp:cNvSpPr/>
      </dsp:nvSpPr>
      <dsp:spPr>
        <a:xfrm>
          <a:off x="2894411" y="4235870"/>
          <a:ext cx="5056638" cy="1102279"/>
        </a:xfrm>
        <a:prstGeom prst="roundRect">
          <a:avLst>
            <a:gd name="adj" fmla="val 10000"/>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b="1" kern="1200">
              <a:solidFill>
                <a:schemeClr val="tx1"/>
              </a:solidFill>
              <a:latin typeface="Times New Roman" panose="02020603050405020304" pitchFamily="18" charset="0"/>
              <a:cs typeface="Times New Roman" panose="02020603050405020304" pitchFamily="18" charset="0"/>
            </a:rPr>
            <a:t>Uso de red LAN en sala de docentes</a:t>
          </a:r>
        </a:p>
        <a:p>
          <a:pPr marL="0" lvl="0" indent="0" algn="ctr" defTabSz="711200">
            <a:lnSpc>
              <a:spcPct val="90000"/>
            </a:lnSpc>
            <a:spcBef>
              <a:spcPct val="0"/>
            </a:spcBef>
            <a:spcAft>
              <a:spcPct val="35000"/>
            </a:spcAft>
            <a:buNone/>
          </a:pPr>
          <a:r>
            <a:rPr lang="es-EC" sz="1600" kern="1200">
              <a:solidFill>
                <a:schemeClr val="tx1"/>
              </a:solidFill>
              <a:latin typeface="Times New Roman" panose="02020603050405020304" pitchFamily="18" charset="0"/>
              <a:cs typeface="Times New Roman" panose="02020603050405020304" pitchFamily="18" charset="0"/>
            </a:rPr>
            <a:t>Una red LAN dentro de una sala de docentes mejorar la gestión administrativa , atención a los estudiantes y acceso a herramientas digitales gracias a una conectividad mas directa</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2926696" y="4268155"/>
        <a:ext cx="4992068" cy="1037709"/>
      </dsp:txXfrm>
    </dsp:sp>
    <dsp:sp modelId="{DED7A41B-7377-4FE2-A816-1B5FD2C12241}">
      <dsp:nvSpPr>
        <dsp:cNvPr id="0" name=""/>
        <dsp:cNvSpPr/>
      </dsp:nvSpPr>
      <dsp:spPr>
        <a:xfrm rot="13500000">
          <a:off x="4075580" y="3594331"/>
          <a:ext cx="694742" cy="385797"/>
        </a:xfrm>
        <a:prstGeom prst="leftRightArrow">
          <a:avLst>
            <a:gd name="adj1" fmla="val 60000"/>
            <a:gd name="adj2" fmla="val 50000"/>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C" sz="1700" kern="1200">
            <a:solidFill>
              <a:schemeClr val="tx1"/>
            </a:solidFill>
            <a:latin typeface="Times New Roman" panose="02020603050405020304" pitchFamily="18" charset="0"/>
            <a:cs typeface="Times New Roman" panose="02020603050405020304" pitchFamily="18" charset="0"/>
          </a:endParaRPr>
        </a:p>
      </dsp:txBody>
      <dsp:txXfrm rot="10800000">
        <a:off x="4191319" y="3671490"/>
        <a:ext cx="463264" cy="231479"/>
      </dsp:txXfrm>
    </dsp:sp>
    <dsp:sp modelId="{701CF634-79AC-47CA-9227-7473E805FA65}">
      <dsp:nvSpPr>
        <dsp:cNvPr id="0" name=""/>
        <dsp:cNvSpPr/>
      </dsp:nvSpPr>
      <dsp:spPr>
        <a:xfrm>
          <a:off x="1559003" y="2002308"/>
          <a:ext cx="3494334" cy="1336281"/>
        </a:xfrm>
        <a:prstGeom prst="roundRect">
          <a:avLst>
            <a:gd name="adj" fmla="val 1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b="1" kern="1200">
              <a:solidFill>
                <a:schemeClr val="tx1"/>
              </a:solidFill>
            </a:rPr>
            <a:t>RED LAN</a:t>
          </a:r>
        </a:p>
        <a:p>
          <a:pPr marL="0" lvl="0" indent="0" algn="ctr" defTabSz="711200">
            <a:lnSpc>
              <a:spcPct val="90000"/>
            </a:lnSpc>
            <a:spcBef>
              <a:spcPct val="0"/>
            </a:spcBef>
            <a:spcAft>
              <a:spcPct val="35000"/>
            </a:spcAft>
            <a:buNone/>
          </a:pPr>
          <a:r>
            <a:rPr lang="es-EC" sz="1600" b="0" kern="1200">
              <a:solidFill>
                <a:schemeClr val="tx1"/>
              </a:solidFill>
            </a:rPr>
            <a:t>Una red LAN conecta dispositivos en un área limitada para compartir datos  y recursos. </a:t>
          </a:r>
          <a:r>
            <a:rPr lang="es-EC" sz="1400" kern="1200">
              <a:solidFill>
                <a:schemeClr val="tx1"/>
              </a:solidFill>
            </a:rPr>
            <a:t>Según </a:t>
          </a:r>
          <a:r>
            <a:rPr lang="es-ES" sz="1600" kern="1200">
              <a:solidFill>
                <a:schemeClr val="tx1"/>
              </a:solidFill>
            </a:rPr>
            <a:t>(Tanenbaum &amp; Wetherall)</a:t>
          </a:r>
          <a:endParaRPr lang="es-EC" sz="1600" b="0" kern="1200" dirty="0">
            <a:solidFill>
              <a:schemeClr val="tx1"/>
            </a:solidFill>
          </a:endParaRPr>
        </a:p>
      </dsp:txBody>
      <dsp:txXfrm>
        <a:off x="1598141" y="2041446"/>
        <a:ext cx="3416058" cy="1258005"/>
      </dsp:txXfrm>
    </dsp:sp>
    <dsp:sp modelId="{A79B2080-CD21-4222-A183-803AE681E0DB}">
      <dsp:nvSpPr>
        <dsp:cNvPr id="0" name=""/>
        <dsp:cNvSpPr/>
      </dsp:nvSpPr>
      <dsp:spPr>
        <a:xfrm rot="18900000">
          <a:off x="4075580" y="1360769"/>
          <a:ext cx="694742" cy="385797"/>
        </a:xfrm>
        <a:prstGeom prst="leftRightArrow">
          <a:avLst>
            <a:gd name="adj1" fmla="val 6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C" sz="1700" kern="1200">
            <a:solidFill>
              <a:schemeClr val="tx1"/>
            </a:solidFill>
            <a:latin typeface="Times New Roman" panose="02020603050405020304" pitchFamily="18" charset="0"/>
            <a:cs typeface="Times New Roman" panose="02020603050405020304" pitchFamily="18" charset="0"/>
          </a:endParaRPr>
        </a:p>
      </dsp:txBody>
      <dsp:txXfrm>
        <a:off x="4191319" y="1437928"/>
        <a:ext cx="463264" cy="2314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4C931-036C-4BED-902E-0E76D6ECA3F1}" type="datetimeFigureOut">
              <a:rPr lang="es-EC" smtClean="0"/>
              <a:t>1/9/2025</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9045E-DBE3-45EE-9905-80829ECD221A}" type="slidenum">
              <a:rPr lang="es-EC" smtClean="0"/>
              <a:t>‹Nº›</a:t>
            </a:fld>
            <a:endParaRPr lang="es-EC"/>
          </a:p>
        </p:txBody>
      </p:sp>
    </p:spTree>
    <p:extLst>
      <p:ext uri="{BB962C8B-B14F-4D97-AF65-F5344CB8AC3E}">
        <p14:creationId xmlns:p14="http://schemas.microsoft.com/office/powerpoint/2010/main" val="130017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2</a:t>
            </a:fld>
            <a:endParaRPr lang="es-ES"/>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18</a:t>
            </a:fld>
            <a:endParaRPr lang="es-ES"/>
          </a:p>
        </p:txBody>
      </p:sp>
    </p:spTree>
    <p:extLst>
      <p:ext uri="{BB962C8B-B14F-4D97-AF65-F5344CB8AC3E}">
        <p14:creationId xmlns:p14="http://schemas.microsoft.com/office/powerpoint/2010/main" val="361254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B95AB-EDA1-ABCC-9999-E30ABE19B82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C0AF9266-D776-31DC-78C8-4627E1F00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8F6FE80C-AA7C-5202-7080-3B6F3C88D079}"/>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5" name="Marcador de pie de página 4">
            <a:extLst>
              <a:ext uri="{FF2B5EF4-FFF2-40B4-BE49-F238E27FC236}">
                <a16:creationId xmlns:a16="http://schemas.microsoft.com/office/drawing/2014/main" id="{2814E28A-C21E-93FE-1ABA-BE73735441E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F2E31A4-921F-D22E-7F53-6BD5D6BDC71D}"/>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99013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6958-4902-ACEC-1018-B142B40E0DC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3027FB54-3C3F-56CF-1DCF-388D4DE2F4B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3B68062-B9A0-BFF6-68EC-7F9F62896A23}"/>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5" name="Marcador de pie de página 4">
            <a:extLst>
              <a:ext uri="{FF2B5EF4-FFF2-40B4-BE49-F238E27FC236}">
                <a16:creationId xmlns:a16="http://schemas.microsoft.com/office/drawing/2014/main" id="{6354894C-4DAE-1BFC-96F5-C4D0FA884F8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677E8D9-62CF-DE7D-57DC-D36373A5855D}"/>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80826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776B1E-BB5A-E540-CE9F-F0A5AD24243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8FEF8D8-8457-1801-E6AF-7CE56D348BA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25B1294-ACDB-419F-3D45-9D6AA367FC9E}"/>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5" name="Marcador de pie de página 4">
            <a:extLst>
              <a:ext uri="{FF2B5EF4-FFF2-40B4-BE49-F238E27FC236}">
                <a16:creationId xmlns:a16="http://schemas.microsoft.com/office/drawing/2014/main" id="{43A80BFC-FA2A-5DE5-5F16-890EF2D3E0D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FB1D806-74CF-A502-1D66-11801732B52B}"/>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52538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75384-72EF-5A39-5B34-8BF2BDD6B45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DAFF3EA2-A218-2624-BBAC-91D5AFE146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6C756E89-AEAB-CCC9-2066-B059AF32E553}"/>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5" name="Marcador de pie de página 4">
            <a:extLst>
              <a:ext uri="{FF2B5EF4-FFF2-40B4-BE49-F238E27FC236}">
                <a16:creationId xmlns:a16="http://schemas.microsoft.com/office/drawing/2014/main" id="{CC826FED-40CC-E0E9-5BCC-2D08F35B52F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0FD4CB9-C8E1-86FF-877A-A3413C0795A8}"/>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322153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FE348-06B7-0665-9C63-8C061D65012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0C28FF3-5527-AE18-BBE2-0660408BA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27CDAFF-7616-7870-53EC-1C127256386D}"/>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5" name="Marcador de pie de página 4">
            <a:extLst>
              <a:ext uri="{FF2B5EF4-FFF2-40B4-BE49-F238E27FC236}">
                <a16:creationId xmlns:a16="http://schemas.microsoft.com/office/drawing/2014/main" id="{BCFD1D4B-E123-2275-D48C-8C811BF58FF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5A01F46-1BFC-E090-C94F-8FC2262E73E3}"/>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342072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21EF2-8B24-02E5-F83E-295FC755C42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6F05272-AB9F-E8BE-44B7-3891F9743FD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891F680A-1315-E397-3234-9E174FB60B5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6ABD1714-2146-DE62-7B0C-012D7E243271}"/>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6" name="Marcador de pie de página 5">
            <a:extLst>
              <a:ext uri="{FF2B5EF4-FFF2-40B4-BE49-F238E27FC236}">
                <a16:creationId xmlns:a16="http://schemas.microsoft.com/office/drawing/2014/main" id="{776C3D60-B9EC-F375-EF72-79BF45C62D89}"/>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0EE1C58D-35CF-A92B-1AA3-E8F80BD07F2C}"/>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35468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D6238-DF8B-9311-EBB1-9C604B52DA9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6ABE1015-361B-501F-51EF-7D3D87FB6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E938AE-79F3-E6EC-AA99-1B78497EC76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8758997E-B931-6B58-08F1-1A4A032EE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6D2E92-7B56-1BCF-BC6B-5E8AEB4805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1B0B73F9-393F-96BE-50E1-5365F66225C5}"/>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8" name="Marcador de pie de página 7">
            <a:extLst>
              <a:ext uri="{FF2B5EF4-FFF2-40B4-BE49-F238E27FC236}">
                <a16:creationId xmlns:a16="http://schemas.microsoft.com/office/drawing/2014/main" id="{5B4C3A0A-F6BB-B06B-DC4F-4E5A5F58EEFC}"/>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CF40B537-803B-3A61-34FF-FDD9CD56986F}"/>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91438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4397F-B802-64B3-BAAB-E2096F7A12DA}"/>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E906832E-D26F-71FE-8027-A7208B7F6FDB}"/>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4" name="Marcador de pie de página 3">
            <a:extLst>
              <a:ext uri="{FF2B5EF4-FFF2-40B4-BE49-F238E27FC236}">
                <a16:creationId xmlns:a16="http://schemas.microsoft.com/office/drawing/2014/main" id="{F1C8F193-618D-33F3-02AB-20C41A550118}"/>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967CFA07-C728-BAB4-4585-1039AD1FB355}"/>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79649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7080A69-DDBD-4BB8-4E3F-D502526E23CB}"/>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3" name="Marcador de pie de página 2">
            <a:extLst>
              <a:ext uri="{FF2B5EF4-FFF2-40B4-BE49-F238E27FC236}">
                <a16:creationId xmlns:a16="http://schemas.microsoft.com/office/drawing/2014/main" id="{FD022A18-5B13-E220-52E4-6E92DAF71212}"/>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29564ED0-6788-E1CA-B62C-737BB4D9902D}"/>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380060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2650E-9478-22C6-3310-277E9CF7C9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7273BF92-CD64-C461-BDA2-01494019F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6D294792-F802-2126-2BBC-1D06CB420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196D596-9F68-5F93-5EF6-135CADFD38F5}"/>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6" name="Marcador de pie de página 5">
            <a:extLst>
              <a:ext uri="{FF2B5EF4-FFF2-40B4-BE49-F238E27FC236}">
                <a16:creationId xmlns:a16="http://schemas.microsoft.com/office/drawing/2014/main" id="{E262C8B4-F73F-15D6-02AC-A44B292F0BDD}"/>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F8B57021-F18F-D4C1-718D-3497152E1136}"/>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121418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204F0-5923-7C5C-B4E3-911EE4E85E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0A5F67CE-864E-E7E9-D194-AB8D8F658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44B189D2-3CA6-4979-FAC7-279154300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C4F2FD-0CBC-960A-4BB3-01FEE8086766}"/>
              </a:ext>
            </a:extLst>
          </p:cNvPr>
          <p:cNvSpPr>
            <a:spLocks noGrp="1"/>
          </p:cNvSpPr>
          <p:nvPr>
            <p:ph type="dt" sz="half" idx="10"/>
          </p:nvPr>
        </p:nvSpPr>
        <p:spPr/>
        <p:txBody>
          <a:bodyPr/>
          <a:lstStyle/>
          <a:p>
            <a:fld id="{F256BF03-D4DF-4637-AC1E-5E08A7469FEA}" type="datetimeFigureOut">
              <a:rPr lang="es-EC" smtClean="0"/>
              <a:t>1/9/2025</a:t>
            </a:fld>
            <a:endParaRPr lang="es-EC"/>
          </a:p>
        </p:txBody>
      </p:sp>
      <p:sp>
        <p:nvSpPr>
          <p:cNvPr id="6" name="Marcador de pie de página 5">
            <a:extLst>
              <a:ext uri="{FF2B5EF4-FFF2-40B4-BE49-F238E27FC236}">
                <a16:creationId xmlns:a16="http://schemas.microsoft.com/office/drawing/2014/main" id="{9AFD1044-9CAD-BCDA-3D0E-7AE057C7401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9B8E210A-5234-476F-D47F-ED26032B2C9D}"/>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91140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35429B-0570-017E-BDBD-8BA2683F1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7CC13B8-1E21-5628-93C1-DB0390CF0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C992CE6-665C-36BC-7085-D73F1BDE4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6BF03-D4DF-4637-AC1E-5E08A7469FEA}" type="datetimeFigureOut">
              <a:rPr lang="es-EC" smtClean="0"/>
              <a:t>1/9/2025</a:t>
            </a:fld>
            <a:endParaRPr lang="es-EC"/>
          </a:p>
        </p:txBody>
      </p:sp>
      <p:sp>
        <p:nvSpPr>
          <p:cNvPr id="5" name="Marcador de pie de página 4">
            <a:extLst>
              <a:ext uri="{FF2B5EF4-FFF2-40B4-BE49-F238E27FC236}">
                <a16:creationId xmlns:a16="http://schemas.microsoft.com/office/drawing/2014/main" id="{B917E2AB-452F-1E4E-D70E-6697F8010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7B2B7F77-4DB0-3BBD-78FF-7E099528E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1AD1A-BEDB-4904-908D-805AC0A6E6A9}" type="slidenum">
              <a:rPr lang="es-EC" smtClean="0"/>
              <a:t>‹Nº›</a:t>
            </a:fld>
            <a:endParaRPr lang="es-EC"/>
          </a:p>
        </p:txBody>
      </p:sp>
    </p:spTree>
    <p:extLst>
      <p:ext uri="{BB962C8B-B14F-4D97-AF65-F5344CB8AC3E}">
        <p14:creationId xmlns:p14="http://schemas.microsoft.com/office/powerpoint/2010/main" val="116687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image" Target="../media/image1.JPG"/><Relationship Id="rId16" Type="http://schemas.openxmlformats.org/officeDocument/2006/relationships/diagramColors" Target="../diagrams/colors11.xml"/><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diagramData" Target="../diagrams/data14.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17" Type="http://schemas.microsoft.com/office/2007/relationships/diagramDrawing" Target="../diagrams/drawing14.xml"/><Relationship Id="rId2" Type="http://schemas.openxmlformats.org/officeDocument/2006/relationships/image" Target="../media/image1.JPG"/><Relationship Id="rId16" Type="http://schemas.openxmlformats.org/officeDocument/2006/relationships/diagramColors" Target="../diagrams/colors14.xml"/><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5" Type="http://schemas.openxmlformats.org/officeDocument/2006/relationships/diagramQuickStyle" Target="../diagrams/quickStyle14.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 Id="rId14" Type="http://schemas.openxmlformats.org/officeDocument/2006/relationships/diagramLayout" Target="../diagrams/layout14.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16.xml"/><Relationship Id="rId13" Type="http://schemas.openxmlformats.org/officeDocument/2006/relationships/diagramData" Target="../diagrams/data17.xml"/><Relationship Id="rId18" Type="http://schemas.openxmlformats.org/officeDocument/2006/relationships/image" Target="../media/image2.png"/><Relationship Id="rId3" Type="http://schemas.openxmlformats.org/officeDocument/2006/relationships/diagramData" Target="../diagrams/data15.xml"/><Relationship Id="rId21" Type="http://schemas.openxmlformats.org/officeDocument/2006/relationships/diagramQuickStyle" Target="../diagrams/quickStyle18.xml"/><Relationship Id="rId7" Type="http://schemas.microsoft.com/office/2007/relationships/diagramDrawing" Target="../diagrams/drawing15.xml"/><Relationship Id="rId12" Type="http://schemas.microsoft.com/office/2007/relationships/diagramDrawing" Target="../diagrams/drawing16.xml"/><Relationship Id="rId17" Type="http://schemas.microsoft.com/office/2007/relationships/diagramDrawing" Target="../diagrams/drawing17.xml"/><Relationship Id="rId2" Type="http://schemas.openxmlformats.org/officeDocument/2006/relationships/image" Target="../media/image1.JPG"/><Relationship Id="rId16" Type="http://schemas.openxmlformats.org/officeDocument/2006/relationships/diagramColors" Target="../diagrams/colors17.xml"/><Relationship Id="rId20" Type="http://schemas.openxmlformats.org/officeDocument/2006/relationships/diagramLayout" Target="../diagrams/layout18.xml"/><Relationship Id="rId1" Type="http://schemas.openxmlformats.org/officeDocument/2006/relationships/slideLayout" Target="../slideLayouts/slideLayout2.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5" Type="http://schemas.openxmlformats.org/officeDocument/2006/relationships/diagramQuickStyle" Target="../diagrams/quickStyle17.xml"/><Relationship Id="rId23" Type="http://schemas.microsoft.com/office/2007/relationships/diagramDrawing" Target="../diagrams/drawing18.xml"/><Relationship Id="rId10" Type="http://schemas.openxmlformats.org/officeDocument/2006/relationships/diagramQuickStyle" Target="../diagrams/quickStyle16.xml"/><Relationship Id="rId19" Type="http://schemas.openxmlformats.org/officeDocument/2006/relationships/diagramData" Target="../diagrams/data18.xml"/><Relationship Id="rId4" Type="http://schemas.openxmlformats.org/officeDocument/2006/relationships/diagramLayout" Target="../diagrams/layout15.xml"/><Relationship Id="rId9" Type="http://schemas.openxmlformats.org/officeDocument/2006/relationships/diagramLayout" Target="../diagrams/layout16.xml"/><Relationship Id="rId14" Type="http://schemas.openxmlformats.org/officeDocument/2006/relationships/diagramLayout" Target="../diagrams/layout17.xml"/><Relationship Id="rId22" Type="http://schemas.openxmlformats.org/officeDocument/2006/relationships/diagramColors" Target="../diagrams/colors18.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diagramData" Target="../diagrams/data21.xml"/><Relationship Id="rId18" Type="http://schemas.openxmlformats.org/officeDocument/2006/relationships/diagramData" Target="../diagrams/data22.xml"/><Relationship Id="rId3" Type="http://schemas.openxmlformats.org/officeDocument/2006/relationships/diagramData" Target="../diagrams/data19.xml"/><Relationship Id="rId21" Type="http://schemas.openxmlformats.org/officeDocument/2006/relationships/diagramColors" Target="../diagrams/colors22.xml"/><Relationship Id="rId7" Type="http://schemas.microsoft.com/office/2007/relationships/diagramDrawing" Target="../diagrams/drawing19.xml"/><Relationship Id="rId12" Type="http://schemas.microsoft.com/office/2007/relationships/diagramDrawing" Target="../diagrams/drawing20.xml"/><Relationship Id="rId17" Type="http://schemas.microsoft.com/office/2007/relationships/diagramDrawing" Target="../diagrams/drawing21.xml"/><Relationship Id="rId2" Type="http://schemas.openxmlformats.org/officeDocument/2006/relationships/image" Target="../media/image1.JPG"/><Relationship Id="rId16" Type="http://schemas.openxmlformats.org/officeDocument/2006/relationships/diagramColors" Target="../diagrams/colors21.xml"/><Relationship Id="rId20" Type="http://schemas.openxmlformats.org/officeDocument/2006/relationships/diagramQuickStyle" Target="../diagrams/quickStyle22.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5" Type="http://schemas.openxmlformats.org/officeDocument/2006/relationships/diagramQuickStyle" Target="../diagrams/quickStyle21.xml"/><Relationship Id="rId10" Type="http://schemas.openxmlformats.org/officeDocument/2006/relationships/diagramQuickStyle" Target="../diagrams/quickStyle20.xml"/><Relationship Id="rId19" Type="http://schemas.openxmlformats.org/officeDocument/2006/relationships/diagramLayout" Target="../diagrams/layout22.xml"/><Relationship Id="rId4" Type="http://schemas.openxmlformats.org/officeDocument/2006/relationships/diagramLayout" Target="../diagrams/layout19.xml"/><Relationship Id="rId9" Type="http://schemas.openxmlformats.org/officeDocument/2006/relationships/diagramLayout" Target="../diagrams/layout20.xml"/><Relationship Id="rId14" Type="http://schemas.openxmlformats.org/officeDocument/2006/relationships/diagramLayout" Target="../diagrams/layout21.xml"/><Relationship Id="rId22" Type="http://schemas.microsoft.com/office/2007/relationships/diagramDrawing" Target="../diagrams/drawing2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24.xml"/><Relationship Id="rId13" Type="http://schemas.openxmlformats.org/officeDocument/2006/relationships/diagramData" Target="../diagrams/data25.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17" Type="http://schemas.microsoft.com/office/2007/relationships/diagramDrawing" Target="../diagrams/drawing25.xml"/><Relationship Id="rId2" Type="http://schemas.openxmlformats.org/officeDocument/2006/relationships/image" Target="../media/image1.JPG"/><Relationship Id="rId16" Type="http://schemas.openxmlformats.org/officeDocument/2006/relationships/diagramColors" Target="../diagrams/colors25.xml"/><Relationship Id="rId1" Type="http://schemas.openxmlformats.org/officeDocument/2006/relationships/slideLayout" Target="../slideLayouts/slideLayout2.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5" Type="http://schemas.openxmlformats.org/officeDocument/2006/relationships/diagramQuickStyle" Target="../diagrams/quickStyle25.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 Id="rId14" Type="http://schemas.openxmlformats.org/officeDocument/2006/relationships/diagramLayout" Target="../diagrams/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F5EB1C7-5CDF-4448-AC70-3ED0F7EBF2BC}"/>
              </a:ext>
            </a:extLst>
          </p:cNvPr>
          <p:cNvPicPr>
            <a:picLocks noChangeAspect="1"/>
          </p:cNvPicPr>
          <p:nvPr/>
        </p:nvPicPr>
        <p:blipFill>
          <a:blip r:embed="rId3"/>
          <a:stretch>
            <a:fillRect/>
          </a:stretch>
        </p:blipFill>
        <p:spPr>
          <a:xfrm>
            <a:off x="0" y="-1427"/>
            <a:ext cx="12192000" cy="685800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625261" y="1427985"/>
            <a:ext cx="9250016" cy="1106529"/>
          </a:xfrm>
        </p:spPr>
        <p:txBody>
          <a:bodyPr rtlCol="0">
            <a:noAutofit/>
          </a:bodyPr>
          <a:lstStyle/>
          <a:p>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Universidad Estatal del Sur de Manabí</a:t>
            </a:r>
            <a:b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br>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Facultad de Ciencias Técnicas </a:t>
            </a:r>
            <a:b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br>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Carrera de Tecnologías de la Información</a:t>
            </a:r>
            <a:br>
              <a:rPr lang="es-EC" sz="2000" i="1" dirty="0"/>
            </a:br>
            <a:endParaRPr lang="es-ES" sz="3600" dirty="0">
              <a:solidFill>
                <a:srgbClr val="002060"/>
              </a:solidFill>
            </a:endParaRPr>
          </a:p>
        </p:txBody>
      </p:sp>
      <p:sp>
        <p:nvSpPr>
          <p:cNvPr id="10" name="Título 3">
            <a:extLst>
              <a:ext uri="{FF2B5EF4-FFF2-40B4-BE49-F238E27FC236}">
                <a16:creationId xmlns:a16="http://schemas.microsoft.com/office/drawing/2014/main" id="{89BE1565-7B42-487E-BCFA-6117D1FB4188}"/>
              </a:ext>
            </a:extLst>
          </p:cNvPr>
          <p:cNvSpPr txBox="1">
            <a:spLocks/>
          </p:cNvSpPr>
          <p:nvPr/>
        </p:nvSpPr>
        <p:spPr>
          <a:xfrm>
            <a:off x="2194264" y="1787136"/>
            <a:ext cx="8372475" cy="24022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kumimoji="0" lang="es-ES" sz="2400" b="1" i="1" u="none" strike="noStrike" kern="1200" cap="none" spc="0" normalizeH="0" baseline="0" noProof="0" dirty="0">
                <a:ln>
                  <a:noFill/>
                </a:ln>
                <a:uLnTx/>
                <a:uFillTx/>
                <a:latin typeface="Times New Roman" panose="02020603050405020304" pitchFamily="18" charset="0"/>
                <a:ea typeface="Times New Roman" panose="02020603050405020304" pitchFamily="18" charset="0"/>
                <a:cs typeface="Times New Roman" panose="02020603050405020304" pitchFamily="18" charset="0"/>
              </a:rPr>
              <a:t>TEMA: </a:t>
            </a:r>
            <a:endParaRPr lang="es-ES" sz="2400" dirty="0"/>
          </a:p>
          <a:p>
            <a:pPr indent="450215" algn="ctr">
              <a:lnSpc>
                <a:spcPct val="200000"/>
              </a:lnSpc>
              <a:spcAft>
                <a:spcPts val="565"/>
              </a:spcAft>
              <a:buNone/>
            </a:pPr>
            <a:r>
              <a:rPr lang="es-EC" sz="1800" dirty="0">
                <a:effectLst/>
                <a:latin typeface="Times New Roman" panose="02020603050405020304" pitchFamily="18" charset="0"/>
                <a:ea typeface="Times New Roman" panose="02020603050405020304" pitchFamily="18" charset="0"/>
                <a:cs typeface="Times New Roman" panose="02020603050405020304" pitchFamily="18" charset="0"/>
              </a:rPr>
              <a:t>PLATAFORMA INTERACTIVA PARA LA GESTIÓN Y SEGUIMIENTO DE PONENCIAS Y PROYECTOS INNOVADORES PARA DIVULGACIÓN EN CONGRESO DE LA CARRERA DE TECNOLOGÍAS DE LA INFORMACIÓN</a:t>
            </a:r>
            <a:endParaRPr lang="es-EC"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CuadroTexto 14">
            <a:extLst>
              <a:ext uri="{FF2B5EF4-FFF2-40B4-BE49-F238E27FC236}">
                <a16:creationId xmlns:a16="http://schemas.microsoft.com/office/drawing/2014/main" id="{80F32A9A-BD67-41DA-91C9-3260F7C403AE}"/>
              </a:ext>
            </a:extLst>
          </p:cNvPr>
          <p:cNvSpPr txBox="1"/>
          <p:nvPr/>
        </p:nvSpPr>
        <p:spPr>
          <a:xfrm>
            <a:off x="7704162" y="6128639"/>
            <a:ext cx="2961175" cy="369332"/>
          </a:xfrm>
          <a:prstGeom prst="rect">
            <a:avLst/>
          </a:prstGeom>
          <a:noFill/>
        </p:spPr>
        <p:txBody>
          <a:bodyPr wrap="square" rtlCol="0">
            <a:spAutoFit/>
          </a:bodyPr>
          <a:lstStyle/>
          <a:p>
            <a:pPr algn="ctr"/>
            <a:r>
              <a:rPr lang="es-CO" i="1" dirty="0">
                <a:latin typeface="Times New Roman" panose="02020603050405020304" pitchFamily="18" charset="0"/>
                <a:cs typeface="Times New Roman" panose="02020603050405020304" pitchFamily="18" charset="0"/>
              </a:rPr>
              <a:t>Jipijapa, Agosto del 2025.</a:t>
            </a:r>
          </a:p>
        </p:txBody>
      </p:sp>
      <p:sp>
        <p:nvSpPr>
          <p:cNvPr id="7" name="Subtítulo 4">
            <a:extLst>
              <a:ext uri="{FF2B5EF4-FFF2-40B4-BE49-F238E27FC236}">
                <a16:creationId xmlns:a16="http://schemas.microsoft.com/office/drawing/2014/main" id="{3F44BDC2-7CBD-46FE-B7FB-BD9B7BA8FC18}"/>
              </a:ext>
            </a:extLst>
          </p:cNvPr>
          <p:cNvSpPr txBox="1">
            <a:spLocks/>
          </p:cNvSpPr>
          <p:nvPr/>
        </p:nvSpPr>
        <p:spPr>
          <a:xfrm>
            <a:off x="2904899" y="4070910"/>
            <a:ext cx="6690739" cy="171841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s-CO" sz="2000" b="1" i="1" dirty="0">
                <a:latin typeface="Times New Roman" panose="02020603050405020304" pitchFamily="18" charset="0"/>
                <a:cs typeface="Times New Roman" panose="02020603050405020304" pitchFamily="18" charset="0"/>
              </a:rPr>
              <a:t>AUTOR</a:t>
            </a:r>
            <a:r>
              <a:rPr lang="es-CO" sz="2000" dirty="0"/>
              <a:t> </a:t>
            </a:r>
          </a:p>
          <a:p>
            <a:pPr indent="450215" algn="ctr">
              <a:lnSpc>
                <a:spcPct val="100000"/>
              </a:lnSpc>
              <a:spcAft>
                <a:spcPts val="550"/>
              </a:spcAft>
              <a:buNone/>
            </a:pPr>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CONFORME TOMALÁ JONATHAN MARCELO</a:t>
            </a:r>
            <a:endParaRPr lang="es-ES" sz="2000" dirty="0">
              <a:latin typeface="Times New Roman" panose="02020603050405020304" pitchFamily="18" charset="0"/>
              <a:cs typeface="Times New Roman" panose="02020603050405020304" pitchFamily="18" charset="0"/>
            </a:endParaRPr>
          </a:p>
          <a:p>
            <a:pPr>
              <a:lnSpc>
                <a:spcPct val="100000"/>
              </a:lnSpc>
              <a:spcBef>
                <a:spcPts val="0"/>
              </a:spcBef>
            </a:pPr>
            <a:r>
              <a:rPr lang="es-ES" sz="2000" b="1" i="1" dirty="0">
                <a:latin typeface="Times New Roman" panose="02020603050405020304" pitchFamily="18" charset="0"/>
                <a:cs typeface="Times New Roman" panose="02020603050405020304" pitchFamily="18" charset="0"/>
              </a:rPr>
              <a:t>TUTOR</a:t>
            </a:r>
          </a:p>
          <a:p>
            <a:pPr indent="450215" algn="ctr">
              <a:lnSpc>
                <a:spcPct val="100000"/>
              </a:lnSpc>
              <a:spcAft>
                <a:spcPts val="56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ING. FRANKLIN JHIMMY TOALA ARIAS. </a:t>
            </a:r>
            <a:r>
              <a:rPr lang="es-EC" sz="2000" dirty="0">
                <a:effectLst/>
                <a:latin typeface="Times New Roman" panose="02020603050405020304" pitchFamily="18" charset="0"/>
                <a:ea typeface="Times New Roman" panose="02020603050405020304" pitchFamily="18" charset="0"/>
                <a:cs typeface="Times New Roman" panose="02020603050405020304" pitchFamily="18" charset="0"/>
              </a:rPr>
              <a:t>MG, EDS</a:t>
            </a:r>
            <a:endParaRPr lang="es-EC"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000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sp>
        <p:nvSpPr>
          <p:cNvPr id="18" name="CuadroTexto 17">
            <a:extLst>
              <a:ext uri="{FF2B5EF4-FFF2-40B4-BE49-F238E27FC236}">
                <a16:creationId xmlns:a16="http://schemas.microsoft.com/office/drawing/2014/main" id="{4E5B2BEE-2909-25CE-6F01-7C70A6528788}"/>
              </a:ext>
            </a:extLst>
          </p:cNvPr>
          <p:cNvSpPr txBox="1"/>
          <p:nvPr/>
        </p:nvSpPr>
        <p:spPr>
          <a:xfrm>
            <a:off x="3332291" y="107466"/>
            <a:ext cx="5706197"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4800" dirty="0">
                <a:latin typeface="Times New Roman" panose="02020603050405020304" pitchFamily="18" charset="0"/>
                <a:cs typeface="Times New Roman" panose="02020603050405020304" pitchFamily="18" charset="0"/>
              </a:rPr>
              <a:t>Marco Metodológico</a:t>
            </a:r>
            <a:endParaRPr lang="es-EC" sz="6000" dirty="0">
              <a:latin typeface="Times New Roman" panose="02020603050405020304" pitchFamily="18" charset="0"/>
              <a:cs typeface="Times New Roman" panose="02020603050405020304" pitchFamily="18" charset="0"/>
            </a:endParaRPr>
          </a:p>
        </p:txBody>
      </p:sp>
      <p:graphicFrame>
        <p:nvGraphicFramePr>
          <p:cNvPr id="19" name="Diagrama 18">
            <a:extLst>
              <a:ext uri="{FF2B5EF4-FFF2-40B4-BE49-F238E27FC236}">
                <a16:creationId xmlns:a16="http://schemas.microsoft.com/office/drawing/2014/main" id="{7BCB0C75-1456-5E36-3A5E-2D9C6AB063F8}"/>
              </a:ext>
            </a:extLst>
          </p:cNvPr>
          <p:cNvGraphicFramePr/>
          <p:nvPr>
            <p:extLst>
              <p:ext uri="{D42A27DB-BD31-4B8C-83A1-F6EECF244321}">
                <p14:modId xmlns:p14="http://schemas.microsoft.com/office/powerpoint/2010/main" val="3567267047"/>
              </p:ext>
            </p:extLst>
          </p:nvPr>
        </p:nvGraphicFramePr>
        <p:xfrm>
          <a:off x="622361" y="3207663"/>
          <a:ext cx="2420043" cy="2004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a 19">
            <a:extLst>
              <a:ext uri="{FF2B5EF4-FFF2-40B4-BE49-F238E27FC236}">
                <a16:creationId xmlns:a16="http://schemas.microsoft.com/office/drawing/2014/main" id="{8AEA081A-D60D-A2E0-9AA5-CBB73E9E7298}"/>
              </a:ext>
            </a:extLst>
          </p:cNvPr>
          <p:cNvGraphicFramePr/>
          <p:nvPr>
            <p:extLst>
              <p:ext uri="{D42A27DB-BD31-4B8C-83A1-F6EECF244321}">
                <p14:modId xmlns:p14="http://schemas.microsoft.com/office/powerpoint/2010/main" val="2857393935"/>
              </p:ext>
            </p:extLst>
          </p:nvPr>
        </p:nvGraphicFramePr>
        <p:xfrm>
          <a:off x="7609987" y="1557907"/>
          <a:ext cx="3312368" cy="605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a 13">
            <a:extLst>
              <a:ext uri="{FF2B5EF4-FFF2-40B4-BE49-F238E27FC236}">
                <a16:creationId xmlns:a16="http://schemas.microsoft.com/office/drawing/2014/main" id="{F0B409FA-22F0-EEAE-D8E2-953E41498D5F}"/>
              </a:ext>
            </a:extLst>
          </p:cNvPr>
          <p:cNvGraphicFramePr/>
          <p:nvPr>
            <p:extLst>
              <p:ext uri="{D42A27DB-BD31-4B8C-83A1-F6EECF244321}">
                <p14:modId xmlns:p14="http://schemas.microsoft.com/office/powerpoint/2010/main" val="46265451"/>
              </p:ext>
            </p:extLst>
          </p:nvPr>
        </p:nvGraphicFramePr>
        <p:xfrm>
          <a:off x="1269645" y="625643"/>
          <a:ext cx="9831491" cy="529389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63008636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41563-312E-AA1A-64EF-BAA40C5639D9}"/>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3F4472CC-CB28-234B-F2CF-63E18358BC0E}"/>
              </a:ext>
            </a:extLst>
          </p:cNvPr>
          <p:cNvPicPr>
            <a:picLocks noChangeAspect="1"/>
          </p:cNvPicPr>
          <p:nvPr/>
        </p:nvPicPr>
        <p:blipFill>
          <a:blip r:embed="rId2"/>
          <a:stretch>
            <a:fillRect/>
          </a:stretch>
        </p:blipFill>
        <p:spPr>
          <a:xfrm>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sp>
        <p:nvSpPr>
          <p:cNvPr id="18" name="CuadroTexto 17">
            <a:extLst>
              <a:ext uri="{FF2B5EF4-FFF2-40B4-BE49-F238E27FC236}">
                <a16:creationId xmlns:a16="http://schemas.microsoft.com/office/drawing/2014/main" id="{838552C6-67A9-940E-B4EA-C03413D6A651}"/>
              </a:ext>
            </a:extLst>
          </p:cNvPr>
          <p:cNvSpPr txBox="1"/>
          <p:nvPr/>
        </p:nvSpPr>
        <p:spPr>
          <a:xfrm>
            <a:off x="3332291" y="107466"/>
            <a:ext cx="5706197"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4800" dirty="0">
                <a:latin typeface="Times New Roman" panose="02020603050405020304" pitchFamily="18" charset="0"/>
                <a:cs typeface="Times New Roman" panose="02020603050405020304" pitchFamily="18" charset="0"/>
              </a:rPr>
              <a:t>Métodos</a:t>
            </a:r>
            <a:endParaRPr lang="es-EC" sz="6000" dirty="0">
              <a:latin typeface="Times New Roman" panose="02020603050405020304" pitchFamily="18" charset="0"/>
              <a:cs typeface="Times New Roman" panose="02020603050405020304" pitchFamily="18" charset="0"/>
            </a:endParaRPr>
          </a:p>
        </p:txBody>
      </p:sp>
      <p:graphicFrame>
        <p:nvGraphicFramePr>
          <p:cNvPr id="19" name="Diagrama 18">
            <a:extLst>
              <a:ext uri="{FF2B5EF4-FFF2-40B4-BE49-F238E27FC236}">
                <a16:creationId xmlns:a16="http://schemas.microsoft.com/office/drawing/2014/main" id="{4DED313A-BBC1-4966-F153-9A627F878FF2}"/>
              </a:ext>
            </a:extLst>
          </p:cNvPr>
          <p:cNvGraphicFramePr/>
          <p:nvPr/>
        </p:nvGraphicFramePr>
        <p:xfrm>
          <a:off x="622361" y="3207663"/>
          <a:ext cx="2420043" cy="2004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a 19">
            <a:extLst>
              <a:ext uri="{FF2B5EF4-FFF2-40B4-BE49-F238E27FC236}">
                <a16:creationId xmlns:a16="http://schemas.microsoft.com/office/drawing/2014/main" id="{ED172E4C-4D3C-2F72-2C19-836DA9ED8DEB}"/>
              </a:ext>
            </a:extLst>
          </p:cNvPr>
          <p:cNvGraphicFramePr/>
          <p:nvPr/>
        </p:nvGraphicFramePr>
        <p:xfrm>
          <a:off x="7609987" y="1557907"/>
          <a:ext cx="3312368" cy="605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a 13">
            <a:extLst>
              <a:ext uri="{FF2B5EF4-FFF2-40B4-BE49-F238E27FC236}">
                <a16:creationId xmlns:a16="http://schemas.microsoft.com/office/drawing/2014/main" id="{60CB8644-E3C3-C974-BF53-A4CCB7646A0B}"/>
              </a:ext>
            </a:extLst>
          </p:cNvPr>
          <p:cNvGraphicFramePr/>
          <p:nvPr>
            <p:extLst>
              <p:ext uri="{D42A27DB-BD31-4B8C-83A1-F6EECF244321}">
                <p14:modId xmlns:p14="http://schemas.microsoft.com/office/powerpoint/2010/main" val="3184392839"/>
              </p:ext>
            </p:extLst>
          </p:nvPr>
        </p:nvGraphicFramePr>
        <p:xfrm>
          <a:off x="1269645" y="574842"/>
          <a:ext cx="10299994" cy="55084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382293532"/>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2E6A2-89A6-1A28-4FDB-B0964C716320}"/>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3070D6DE-48C3-732F-24BB-52647BDDA132}"/>
              </a:ext>
            </a:extLst>
          </p:cNvPr>
          <p:cNvPicPr>
            <a:picLocks noChangeAspect="1"/>
          </p:cNvPicPr>
          <p:nvPr/>
        </p:nvPicPr>
        <p:blipFill>
          <a:blip r:embed="rId2"/>
          <a:stretch>
            <a:fillRect/>
          </a:stretch>
        </p:blipFill>
        <p:spPr>
          <a:xfrm>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sp>
        <p:nvSpPr>
          <p:cNvPr id="18" name="CuadroTexto 17">
            <a:extLst>
              <a:ext uri="{FF2B5EF4-FFF2-40B4-BE49-F238E27FC236}">
                <a16:creationId xmlns:a16="http://schemas.microsoft.com/office/drawing/2014/main" id="{32DC441B-CBB8-9103-DB30-35347FCE85FD}"/>
              </a:ext>
            </a:extLst>
          </p:cNvPr>
          <p:cNvSpPr txBox="1"/>
          <p:nvPr/>
        </p:nvSpPr>
        <p:spPr>
          <a:xfrm>
            <a:off x="3332291" y="107466"/>
            <a:ext cx="5706197"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4800" dirty="0">
                <a:latin typeface="Times New Roman" panose="02020603050405020304" pitchFamily="18" charset="0"/>
                <a:cs typeface="Times New Roman" panose="02020603050405020304" pitchFamily="18" charset="0"/>
              </a:rPr>
              <a:t>Técnicas</a:t>
            </a:r>
            <a:endParaRPr lang="es-EC" sz="6000" dirty="0">
              <a:latin typeface="Times New Roman" panose="02020603050405020304" pitchFamily="18" charset="0"/>
              <a:cs typeface="Times New Roman" panose="02020603050405020304" pitchFamily="18" charset="0"/>
            </a:endParaRPr>
          </a:p>
        </p:txBody>
      </p:sp>
      <p:graphicFrame>
        <p:nvGraphicFramePr>
          <p:cNvPr id="19" name="Diagrama 18">
            <a:extLst>
              <a:ext uri="{FF2B5EF4-FFF2-40B4-BE49-F238E27FC236}">
                <a16:creationId xmlns:a16="http://schemas.microsoft.com/office/drawing/2014/main" id="{C3C26150-EA6F-645B-C144-79D38B233443}"/>
              </a:ext>
            </a:extLst>
          </p:cNvPr>
          <p:cNvGraphicFramePr/>
          <p:nvPr/>
        </p:nvGraphicFramePr>
        <p:xfrm>
          <a:off x="622361" y="3207663"/>
          <a:ext cx="2420043" cy="2004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a 19">
            <a:extLst>
              <a:ext uri="{FF2B5EF4-FFF2-40B4-BE49-F238E27FC236}">
                <a16:creationId xmlns:a16="http://schemas.microsoft.com/office/drawing/2014/main" id="{B00D68BC-BD53-853E-3284-56D7406FF9AC}"/>
              </a:ext>
            </a:extLst>
          </p:cNvPr>
          <p:cNvGraphicFramePr/>
          <p:nvPr/>
        </p:nvGraphicFramePr>
        <p:xfrm>
          <a:off x="7609987" y="1557907"/>
          <a:ext cx="3312368" cy="605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a 13">
            <a:extLst>
              <a:ext uri="{FF2B5EF4-FFF2-40B4-BE49-F238E27FC236}">
                <a16:creationId xmlns:a16="http://schemas.microsoft.com/office/drawing/2014/main" id="{CEE23544-9264-018A-9F82-55C293ECA609}"/>
              </a:ext>
            </a:extLst>
          </p:cNvPr>
          <p:cNvGraphicFramePr/>
          <p:nvPr>
            <p:extLst>
              <p:ext uri="{D42A27DB-BD31-4B8C-83A1-F6EECF244321}">
                <p14:modId xmlns:p14="http://schemas.microsoft.com/office/powerpoint/2010/main" val="2020066912"/>
              </p:ext>
            </p:extLst>
          </p:nvPr>
        </p:nvGraphicFramePr>
        <p:xfrm>
          <a:off x="1269645" y="574842"/>
          <a:ext cx="10299994" cy="55084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7" name="Imagen 6">
            <a:extLst>
              <a:ext uri="{FF2B5EF4-FFF2-40B4-BE49-F238E27FC236}">
                <a16:creationId xmlns:a16="http://schemas.microsoft.com/office/drawing/2014/main" id="{6C0850C8-4416-2EAE-579D-D183B761EBD9}"/>
              </a:ext>
            </a:extLst>
          </p:cNvPr>
          <p:cNvPicPr>
            <a:picLocks noChangeAspect="1"/>
          </p:cNvPicPr>
          <p:nvPr/>
        </p:nvPicPr>
        <p:blipFill>
          <a:blip r:embed="rId18"/>
          <a:stretch>
            <a:fillRect/>
          </a:stretch>
        </p:blipFill>
        <p:spPr>
          <a:xfrm>
            <a:off x="9249238" y="2589636"/>
            <a:ext cx="2761257" cy="20049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2" name="Diagrama 1">
            <a:extLst>
              <a:ext uri="{FF2B5EF4-FFF2-40B4-BE49-F238E27FC236}">
                <a16:creationId xmlns:a16="http://schemas.microsoft.com/office/drawing/2014/main" id="{8A28FC4B-1B80-6E4C-E319-0A1D4F5DC96D}"/>
              </a:ext>
            </a:extLst>
          </p:cNvPr>
          <p:cNvGraphicFramePr/>
          <p:nvPr>
            <p:extLst>
              <p:ext uri="{D42A27DB-BD31-4B8C-83A1-F6EECF244321}">
                <p14:modId xmlns:p14="http://schemas.microsoft.com/office/powerpoint/2010/main" val="2990588458"/>
              </p:ext>
            </p:extLst>
          </p:nvPr>
        </p:nvGraphicFramePr>
        <p:xfrm>
          <a:off x="2412460" y="1045929"/>
          <a:ext cx="7747540" cy="5092404"/>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9" name="Conector recto de flecha 8">
            <a:extLst>
              <a:ext uri="{FF2B5EF4-FFF2-40B4-BE49-F238E27FC236}">
                <a16:creationId xmlns:a16="http://schemas.microsoft.com/office/drawing/2014/main" id="{D8967C8B-BE2E-AF5E-52F8-17E41C0B43C8}"/>
              </a:ext>
            </a:extLst>
          </p:cNvPr>
          <p:cNvCxnSpPr/>
          <p:nvPr/>
        </p:nvCxnSpPr>
        <p:spPr>
          <a:xfrm>
            <a:off x="8805333" y="3592130"/>
            <a:ext cx="3386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26276"/>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7457F-EB91-0676-69C3-430B3F775B1B}"/>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046A8EF4-9588-5BDC-BA16-FE1AC538910A}"/>
              </a:ext>
            </a:extLst>
          </p:cNvPr>
          <p:cNvPicPr>
            <a:picLocks noChangeAspect="1"/>
          </p:cNvPicPr>
          <p:nvPr/>
        </p:nvPicPr>
        <p:blipFill>
          <a:blip r:embed="rId2"/>
          <a:stretch>
            <a:fillRect/>
          </a:stretch>
        </p:blipFill>
        <p:spPr>
          <a:xfrm>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sp>
        <p:nvSpPr>
          <p:cNvPr id="18" name="CuadroTexto 17">
            <a:extLst>
              <a:ext uri="{FF2B5EF4-FFF2-40B4-BE49-F238E27FC236}">
                <a16:creationId xmlns:a16="http://schemas.microsoft.com/office/drawing/2014/main" id="{ADCB2696-F13B-B4B2-3016-C72AA46F9B40}"/>
              </a:ext>
            </a:extLst>
          </p:cNvPr>
          <p:cNvSpPr txBox="1"/>
          <p:nvPr/>
        </p:nvSpPr>
        <p:spPr>
          <a:xfrm>
            <a:off x="2491198" y="23991"/>
            <a:ext cx="7590064"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4800" dirty="0">
                <a:latin typeface="Times New Roman" panose="02020603050405020304" pitchFamily="18" charset="0"/>
                <a:cs typeface="Times New Roman" panose="02020603050405020304" pitchFamily="18" charset="0"/>
              </a:rPr>
              <a:t>Análisis e interpretación</a:t>
            </a:r>
            <a:endParaRPr lang="es-EC" sz="6000" dirty="0">
              <a:latin typeface="Times New Roman" panose="02020603050405020304" pitchFamily="18" charset="0"/>
              <a:cs typeface="Times New Roman" panose="02020603050405020304" pitchFamily="18" charset="0"/>
            </a:endParaRPr>
          </a:p>
        </p:txBody>
      </p:sp>
      <p:graphicFrame>
        <p:nvGraphicFramePr>
          <p:cNvPr id="19" name="Diagrama 18">
            <a:extLst>
              <a:ext uri="{FF2B5EF4-FFF2-40B4-BE49-F238E27FC236}">
                <a16:creationId xmlns:a16="http://schemas.microsoft.com/office/drawing/2014/main" id="{F71E66D6-64BD-5CB0-27DF-C51C5A9CB637}"/>
              </a:ext>
            </a:extLst>
          </p:cNvPr>
          <p:cNvGraphicFramePr/>
          <p:nvPr/>
        </p:nvGraphicFramePr>
        <p:xfrm>
          <a:off x="622361" y="3207663"/>
          <a:ext cx="2420043" cy="2004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a 19">
            <a:extLst>
              <a:ext uri="{FF2B5EF4-FFF2-40B4-BE49-F238E27FC236}">
                <a16:creationId xmlns:a16="http://schemas.microsoft.com/office/drawing/2014/main" id="{759294B1-8CA5-2E8C-C454-2364F251C127}"/>
              </a:ext>
            </a:extLst>
          </p:cNvPr>
          <p:cNvGraphicFramePr/>
          <p:nvPr/>
        </p:nvGraphicFramePr>
        <p:xfrm>
          <a:off x="7609987" y="1557907"/>
          <a:ext cx="3312368" cy="605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a 13">
            <a:extLst>
              <a:ext uri="{FF2B5EF4-FFF2-40B4-BE49-F238E27FC236}">
                <a16:creationId xmlns:a16="http://schemas.microsoft.com/office/drawing/2014/main" id="{2616FF37-7284-4E15-6538-4EC463277721}"/>
              </a:ext>
            </a:extLst>
          </p:cNvPr>
          <p:cNvGraphicFramePr/>
          <p:nvPr/>
        </p:nvGraphicFramePr>
        <p:xfrm>
          <a:off x="1269645" y="574842"/>
          <a:ext cx="10299994" cy="55084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2" name="Diagrama 1">
            <a:extLst>
              <a:ext uri="{FF2B5EF4-FFF2-40B4-BE49-F238E27FC236}">
                <a16:creationId xmlns:a16="http://schemas.microsoft.com/office/drawing/2014/main" id="{6374C456-31AC-67BD-7362-7954DC1B4AFF}"/>
              </a:ext>
            </a:extLst>
          </p:cNvPr>
          <p:cNvGraphicFramePr/>
          <p:nvPr>
            <p:extLst>
              <p:ext uri="{D42A27DB-BD31-4B8C-83A1-F6EECF244321}">
                <p14:modId xmlns:p14="http://schemas.microsoft.com/office/powerpoint/2010/main" val="559156622"/>
              </p:ext>
            </p:extLst>
          </p:nvPr>
        </p:nvGraphicFramePr>
        <p:xfrm>
          <a:off x="2412460" y="1045929"/>
          <a:ext cx="7747540" cy="509240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56077448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625A4-BE29-19C3-724C-514B6AA1106E}"/>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FEBDE739-A1FE-78AE-D01A-E15C26F618ED}"/>
              </a:ext>
            </a:extLst>
          </p:cNvPr>
          <p:cNvPicPr>
            <a:picLocks noChangeAspect="1"/>
          </p:cNvPicPr>
          <p:nvPr/>
        </p:nvPicPr>
        <p:blipFill>
          <a:blip r:embed="rId2"/>
          <a:stretch>
            <a:fillRect/>
          </a:stretch>
        </p:blipFill>
        <p:spPr>
          <a:xfrm>
            <a:off x="0" y="51282"/>
            <a:ext cx="12192000" cy="6858000"/>
          </a:xfrm>
          <a:prstGeom prst="rect">
            <a:avLst/>
          </a:prstGeom>
        </p:spPr>
      </p:pic>
      <p:sp>
        <p:nvSpPr>
          <p:cNvPr id="9" name="Title 1">
            <a:extLst>
              <a:ext uri="{FF2B5EF4-FFF2-40B4-BE49-F238E27FC236}">
                <a16:creationId xmlns:a16="http://schemas.microsoft.com/office/drawing/2014/main" id="{27747892-E2BE-6D79-8C49-5C7708BC7232}"/>
              </a:ext>
            </a:extLst>
          </p:cNvPr>
          <p:cNvSpPr>
            <a:spLocks noGrp="1"/>
          </p:cNvSpPr>
          <p:nvPr>
            <p:ph type="title"/>
          </p:nvPr>
        </p:nvSpPr>
        <p:spPr>
          <a:xfrm>
            <a:off x="2167248" y="853603"/>
            <a:ext cx="4339570" cy="782425"/>
          </a:xfrm>
        </p:spPr>
        <p:txBody>
          <a:bodyPr/>
          <a:lstStyle/>
          <a:p>
            <a:r>
              <a:rPr lang="es-CO" dirty="0">
                <a:solidFill>
                  <a:srgbClr val="FF0000"/>
                </a:solidFill>
              </a:rPr>
              <a:t> </a:t>
            </a:r>
          </a:p>
        </p:txBody>
      </p:sp>
      <p:sp>
        <p:nvSpPr>
          <p:cNvPr id="19" name="CuadroTexto 18">
            <a:extLst>
              <a:ext uri="{FF2B5EF4-FFF2-40B4-BE49-F238E27FC236}">
                <a16:creationId xmlns:a16="http://schemas.microsoft.com/office/drawing/2014/main" id="{5EA64489-FEAF-7153-77DC-2B4874892CC4}"/>
              </a:ext>
            </a:extLst>
          </p:cNvPr>
          <p:cNvSpPr txBox="1"/>
          <p:nvPr/>
        </p:nvSpPr>
        <p:spPr>
          <a:xfrm>
            <a:off x="2358323" y="591993"/>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PROPUESTA</a:t>
            </a:r>
            <a:endParaRPr lang="es-EC" sz="2800" dirty="0"/>
          </a:p>
        </p:txBody>
      </p:sp>
      <p:sp>
        <p:nvSpPr>
          <p:cNvPr id="6" name="Title 1">
            <a:extLst>
              <a:ext uri="{FF2B5EF4-FFF2-40B4-BE49-F238E27FC236}">
                <a16:creationId xmlns:a16="http://schemas.microsoft.com/office/drawing/2014/main" id="{75F70DBF-8465-6878-0D37-73953DD72DF9}"/>
              </a:ext>
            </a:extLst>
          </p:cNvPr>
          <p:cNvSpPr txBox="1">
            <a:spLocks/>
          </p:cNvSpPr>
          <p:nvPr/>
        </p:nvSpPr>
        <p:spPr>
          <a:xfrm>
            <a:off x="3057242" y="447425"/>
            <a:ext cx="6183532" cy="57800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spcBef>
                <a:spcPts val="1200"/>
              </a:spcBef>
            </a:pPr>
            <a:r>
              <a:rPr lang="es-ES" sz="4400" kern="0" dirty="0">
                <a:ln w="0"/>
                <a:solidFill>
                  <a:schemeClr val="tx1"/>
                </a:solidFill>
                <a:effectLst>
                  <a:outerShdw blurRad="38100" dist="19050" dir="2700000" algn="tl" rotWithShape="0">
                    <a:schemeClr val="dk1">
                      <a:alpha val="40000"/>
                    </a:schemeClr>
                  </a:outerShdw>
                </a:effectLst>
                <a:latin typeface="Forte" panose="03060902040502070203" pitchFamily="66" charset="0"/>
                <a:ea typeface="Times New Roman" panose="02020603050405020304" pitchFamily="18" charset="0"/>
                <a:cs typeface="Times New Roman" panose="02020603050405020304" pitchFamily="18" charset="0"/>
              </a:rPr>
              <a:t>Propuesta</a:t>
            </a:r>
            <a:endParaRPr lang="es-EC" sz="4400" kern="0" dirty="0">
              <a:ln w="0"/>
              <a:solidFill>
                <a:schemeClr val="tx1"/>
              </a:solidFill>
              <a:effectLst>
                <a:outerShdw blurRad="38100" dist="19050" dir="2700000" algn="tl" rotWithShape="0">
                  <a:schemeClr val="dk1">
                    <a:alpha val="40000"/>
                  </a:schemeClr>
                </a:outerShdw>
              </a:effectLst>
              <a:latin typeface="Forte" panose="03060902040502070203" pitchFamily="66" charset="0"/>
              <a:ea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DF2BD6D9-C115-54FB-C595-4EA44F566CF5}"/>
              </a:ext>
            </a:extLst>
          </p:cNvPr>
          <p:cNvSpPr txBox="1"/>
          <p:nvPr/>
        </p:nvSpPr>
        <p:spPr>
          <a:xfrm>
            <a:off x="1843478" y="1115213"/>
            <a:ext cx="4020212" cy="2246769"/>
          </a:xfrm>
          <a:prstGeom prst="rect">
            <a:avLst/>
          </a:prstGeom>
          <a:noFill/>
        </p:spPr>
        <p:txBody>
          <a:bodyPr wrap="square">
            <a:spAutoFit/>
          </a:bodyPr>
          <a:lstStyle/>
          <a:p>
            <a:pPr marL="742950" lvl="1" indent="-285750" algn="just">
              <a:lnSpc>
                <a:spcPct val="200000"/>
              </a:lnSpc>
              <a:buFont typeface="+mj-lt"/>
              <a:buAutoNum type="arabicPeriod"/>
            </a:pPr>
            <a:r>
              <a:rPr lang="es-ES" sz="1600" b="1" kern="0" dirty="0">
                <a:latin typeface="Times New Roman" panose="02020603050405020304" pitchFamily="18" charset="0"/>
                <a:ea typeface="Times New Roman" panose="02020603050405020304" pitchFamily="18" charset="0"/>
              </a:rPr>
              <a:t>Identificación de necesidades</a:t>
            </a:r>
            <a:endParaRPr lang="es-EC" sz="1600" b="1" kern="0" dirty="0">
              <a:effectLst/>
              <a:latin typeface="Times New Roman" panose="02020603050405020304" pitchFamily="18" charset="0"/>
              <a:ea typeface="Times New Roman" panose="02020603050405020304" pitchFamily="18" charset="0"/>
            </a:endParaRPr>
          </a:p>
          <a:p>
            <a:pPr>
              <a:buNone/>
            </a:pPr>
            <a:r>
              <a:rPr lang="es-EC" sz="1800" kern="0" dirty="0">
                <a:effectLst/>
                <a:latin typeface="Times New Roman" panose="02020603050405020304" pitchFamily="18" charset="0"/>
                <a:ea typeface="Calibri" panose="020F0502020204030204" pitchFamily="34" charset="0"/>
              </a:rPr>
              <a:t>En la sala de docentes #1 de la Universidad Estatal del Sur de Manabí en la Carrera de Tecnologías de la Información se aplicaron encuestas a todo el personal docente dentro de la sala donde se pudo identificar insatisfacción. </a:t>
            </a:r>
            <a:endParaRPr lang="es-EC" sz="1600" dirty="0"/>
          </a:p>
        </p:txBody>
      </p:sp>
      <p:sp>
        <p:nvSpPr>
          <p:cNvPr id="18" name="CuadroTexto 17">
            <a:extLst>
              <a:ext uri="{FF2B5EF4-FFF2-40B4-BE49-F238E27FC236}">
                <a16:creationId xmlns:a16="http://schemas.microsoft.com/office/drawing/2014/main" id="{15BAE7FA-7FDB-D19F-DCD0-56FD3C4C0356}"/>
              </a:ext>
            </a:extLst>
          </p:cNvPr>
          <p:cNvSpPr txBox="1"/>
          <p:nvPr/>
        </p:nvSpPr>
        <p:spPr>
          <a:xfrm>
            <a:off x="1534494" y="3480282"/>
            <a:ext cx="4461270" cy="1969770"/>
          </a:xfrm>
          <a:prstGeom prst="rect">
            <a:avLst/>
          </a:prstGeom>
          <a:noFill/>
        </p:spPr>
        <p:txBody>
          <a:bodyPr wrap="square">
            <a:spAutoFit/>
          </a:bodyPr>
          <a:lstStyle/>
          <a:p>
            <a:pPr lvl="1" algn="just">
              <a:lnSpc>
                <a:spcPct val="200000"/>
              </a:lnSpc>
            </a:pPr>
            <a:r>
              <a:rPr lang="es-ES" sz="1600" b="1" kern="0" dirty="0">
                <a:effectLst/>
                <a:latin typeface="Times New Roman" panose="02020603050405020304" pitchFamily="18" charset="0"/>
                <a:ea typeface="Calibri" panose="020F0502020204030204" pitchFamily="34" charset="0"/>
              </a:rPr>
              <a:t>2. </a:t>
            </a:r>
            <a:r>
              <a:rPr lang="es-ES" sz="1600" b="1" kern="0" dirty="0">
                <a:latin typeface="Times New Roman" panose="02020603050405020304" pitchFamily="18" charset="0"/>
                <a:ea typeface="Calibri" panose="020F0502020204030204" pitchFamily="34" charset="0"/>
              </a:rPr>
              <a:t>Análisis de requerimiento</a:t>
            </a:r>
            <a:r>
              <a:rPr lang="es-ES" sz="1600" b="1" kern="0" dirty="0">
                <a:effectLst/>
                <a:latin typeface="Times New Roman" panose="02020603050405020304" pitchFamily="18" charset="0"/>
                <a:ea typeface="Calibri" panose="020F0502020204030204" pitchFamily="34" charset="0"/>
              </a:rPr>
              <a:t> </a:t>
            </a:r>
            <a:endParaRPr lang="es-EC" sz="1600" b="1" kern="0" dirty="0">
              <a:effectLst/>
              <a:latin typeface="Times New Roman" panose="02020603050405020304" pitchFamily="18" charset="0"/>
              <a:ea typeface="Times New Roman" panose="02020603050405020304" pitchFamily="18" charset="0"/>
            </a:endParaRPr>
          </a:p>
          <a:p>
            <a:pPr>
              <a:buNone/>
            </a:pPr>
            <a:r>
              <a:rPr lang="es-EC" sz="1800" kern="0" dirty="0">
                <a:effectLst/>
                <a:latin typeface="Times New Roman" panose="02020603050405020304" pitchFamily="18" charset="0"/>
                <a:ea typeface="Calibri" panose="020F0502020204030204" pitchFamily="34" charset="0"/>
              </a:rPr>
              <a:t>Para la implementación de una red (LAN) en la sala de docentes #1 se necesitará una planificación basada en los problemas técnicos que se encontraron en la información que proporciono el personal docente </a:t>
            </a:r>
            <a:r>
              <a:rPr lang="es-ES" sz="1600" kern="0" dirty="0">
                <a:latin typeface="Times New Roman" panose="02020603050405020304" pitchFamily="18" charset="0"/>
                <a:ea typeface="Calibri" panose="020F0502020204030204" pitchFamily="34" charset="0"/>
              </a:rPr>
              <a:t>.</a:t>
            </a:r>
            <a:endParaRPr lang="es-EC" sz="1600" dirty="0"/>
          </a:p>
        </p:txBody>
      </p:sp>
      <p:pic>
        <p:nvPicPr>
          <p:cNvPr id="10" name="Imagen 9" descr="Diagrama&#10;&#10;El contenido generado por IA puede ser incorrecto."/>
          <p:cNvPicPr/>
          <p:nvPr/>
        </p:nvPicPr>
        <p:blipFill>
          <a:blip r:embed="rId3"/>
          <a:stretch>
            <a:fillRect/>
          </a:stretch>
        </p:blipFill>
        <p:spPr>
          <a:xfrm>
            <a:off x="6387312" y="1025430"/>
            <a:ext cx="4980589" cy="2454852"/>
          </a:xfrm>
          <a:prstGeom prst="rect">
            <a:avLst/>
          </a:prstGeom>
        </p:spPr>
      </p:pic>
      <p:pic>
        <p:nvPicPr>
          <p:cNvPr id="3" name="Imagen 2"/>
          <p:cNvPicPr>
            <a:picLocks noChangeAspect="1"/>
          </p:cNvPicPr>
          <p:nvPr/>
        </p:nvPicPr>
        <p:blipFill>
          <a:blip r:embed="rId4"/>
          <a:stretch>
            <a:fillRect/>
          </a:stretch>
        </p:blipFill>
        <p:spPr>
          <a:xfrm>
            <a:off x="6038850" y="3628970"/>
            <a:ext cx="4454913" cy="2337620"/>
          </a:xfrm>
          <a:prstGeom prst="rect">
            <a:avLst/>
          </a:prstGeom>
        </p:spPr>
      </p:pic>
    </p:spTree>
    <p:extLst>
      <p:ext uri="{BB962C8B-B14F-4D97-AF65-F5344CB8AC3E}">
        <p14:creationId xmlns:p14="http://schemas.microsoft.com/office/powerpoint/2010/main" val="768873245"/>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E1C1F-1BB0-E002-A0A3-69835A602141}"/>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2E642D08-78C2-BEDC-96FC-BC337C456494}"/>
              </a:ext>
            </a:extLst>
          </p:cNvPr>
          <p:cNvPicPr>
            <a:picLocks noChangeAspect="1"/>
          </p:cNvPicPr>
          <p:nvPr/>
        </p:nvPicPr>
        <p:blipFill>
          <a:blip r:embed="rId2"/>
          <a:stretch>
            <a:fillRect/>
          </a:stretch>
        </p:blipFill>
        <p:spPr>
          <a:xfrm>
            <a:off x="0" y="-88473"/>
            <a:ext cx="12192000" cy="6858000"/>
          </a:xfrm>
          <a:prstGeom prst="rect">
            <a:avLst/>
          </a:prstGeom>
        </p:spPr>
        <p:style>
          <a:lnRef idx="2">
            <a:schemeClr val="accent2"/>
          </a:lnRef>
          <a:fillRef idx="1">
            <a:schemeClr val="lt1"/>
          </a:fillRef>
          <a:effectRef idx="0">
            <a:schemeClr val="accent2"/>
          </a:effectRef>
          <a:fontRef idx="minor">
            <a:schemeClr val="dk1"/>
          </a:fontRef>
        </p:style>
      </p:pic>
      <p:sp>
        <p:nvSpPr>
          <p:cNvPr id="18" name="CuadroTexto 17">
            <a:extLst>
              <a:ext uri="{FF2B5EF4-FFF2-40B4-BE49-F238E27FC236}">
                <a16:creationId xmlns:a16="http://schemas.microsoft.com/office/drawing/2014/main" id="{18291378-AA3D-3FB8-4ACE-9C5EF61E9BF8}"/>
              </a:ext>
            </a:extLst>
          </p:cNvPr>
          <p:cNvSpPr txBox="1"/>
          <p:nvPr/>
        </p:nvSpPr>
        <p:spPr>
          <a:xfrm>
            <a:off x="3534056" y="88473"/>
            <a:ext cx="4723161"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4800" dirty="0">
                <a:latin typeface="Times New Roman" panose="02020603050405020304" pitchFamily="18" charset="0"/>
                <a:cs typeface="Times New Roman" panose="02020603050405020304" pitchFamily="18" charset="0"/>
              </a:rPr>
              <a:t>Metodología</a:t>
            </a:r>
            <a:endParaRPr lang="es-EC" sz="6000" dirty="0">
              <a:latin typeface="Times New Roman" panose="02020603050405020304" pitchFamily="18" charset="0"/>
              <a:cs typeface="Times New Roman" panose="02020603050405020304" pitchFamily="18" charset="0"/>
            </a:endParaRPr>
          </a:p>
        </p:txBody>
      </p:sp>
      <p:graphicFrame>
        <p:nvGraphicFramePr>
          <p:cNvPr id="19" name="Diagrama 18">
            <a:extLst>
              <a:ext uri="{FF2B5EF4-FFF2-40B4-BE49-F238E27FC236}">
                <a16:creationId xmlns:a16="http://schemas.microsoft.com/office/drawing/2014/main" id="{15806E87-B74E-B389-A430-D5168F12D9A6}"/>
              </a:ext>
            </a:extLst>
          </p:cNvPr>
          <p:cNvGraphicFramePr/>
          <p:nvPr>
            <p:extLst>
              <p:ext uri="{D42A27DB-BD31-4B8C-83A1-F6EECF244321}">
                <p14:modId xmlns:p14="http://schemas.microsoft.com/office/powerpoint/2010/main" val="548883239"/>
              </p:ext>
            </p:extLst>
          </p:nvPr>
        </p:nvGraphicFramePr>
        <p:xfrm>
          <a:off x="622361" y="3207663"/>
          <a:ext cx="2420043" cy="2004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a 19">
            <a:extLst>
              <a:ext uri="{FF2B5EF4-FFF2-40B4-BE49-F238E27FC236}">
                <a16:creationId xmlns:a16="http://schemas.microsoft.com/office/drawing/2014/main" id="{5000EFC5-D7C3-B933-8683-1C835408746D}"/>
              </a:ext>
            </a:extLst>
          </p:cNvPr>
          <p:cNvGraphicFramePr/>
          <p:nvPr/>
        </p:nvGraphicFramePr>
        <p:xfrm>
          <a:off x="7609987" y="1557907"/>
          <a:ext cx="3312368" cy="605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CuadroTexto 21">
            <a:extLst>
              <a:ext uri="{FF2B5EF4-FFF2-40B4-BE49-F238E27FC236}">
                <a16:creationId xmlns:a16="http://schemas.microsoft.com/office/drawing/2014/main" id="{D14B2BDA-15A0-048E-2D04-0F30585FCE1A}"/>
              </a:ext>
            </a:extLst>
          </p:cNvPr>
          <p:cNvSpPr txBox="1"/>
          <p:nvPr/>
        </p:nvSpPr>
        <p:spPr>
          <a:xfrm>
            <a:off x="3954125" y="1276034"/>
            <a:ext cx="2843263"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3200" dirty="0">
                <a:solidFill>
                  <a:schemeClr val="tx1"/>
                </a:solidFill>
                <a:latin typeface="Times New Roman" panose="02020603050405020304" pitchFamily="18" charset="0"/>
                <a:cs typeface="Times New Roman" panose="02020603050405020304" pitchFamily="18" charset="0"/>
              </a:rPr>
              <a:t>Métodos</a:t>
            </a:r>
          </a:p>
        </p:txBody>
      </p:sp>
      <p:sp>
        <p:nvSpPr>
          <p:cNvPr id="3" name="CuadroTexto 2">
            <a:extLst>
              <a:ext uri="{FF2B5EF4-FFF2-40B4-BE49-F238E27FC236}">
                <a16:creationId xmlns:a16="http://schemas.microsoft.com/office/drawing/2014/main" id="{8475E5C7-1E02-1655-8F76-1B36B80808AC}"/>
              </a:ext>
            </a:extLst>
          </p:cNvPr>
          <p:cNvSpPr txBox="1"/>
          <p:nvPr/>
        </p:nvSpPr>
        <p:spPr>
          <a:xfrm>
            <a:off x="3920481" y="2519247"/>
            <a:ext cx="2876907"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3200" dirty="0">
                <a:latin typeface="Times New Roman" panose="02020603050405020304" pitchFamily="18" charset="0"/>
                <a:cs typeface="Times New Roman" panose="02020603050405020304" pitchFamily="18" charset="0"/>
              </a:rPr>
              <a:t>Población</a:t>
            </a:r>
            <a:r>
              <a:rPr lang="es-EC" sz="3200" dirty="0">
                <a:latin typeface="Forte" panose="03060902040502070203" pitchFamily="66" charset="0"/>
              </a:rPr>
              <a:t> </a:t>
            </a:r>
            <a:endParaRPr lang="es-EC" sz="3200" dirty="0"/>
          </a:p>
        </p:txBody>
      </p:sp>
      <p:sp>
        <p:nvSpPr>
          <p:cNvPr id="26" name="Flecha: hacia abajo 23">
            <a:extLst>
              <a:ext uri="{FF2B5EF4-FFF2-40B4-BE49-F238E27FC236}">
                <a16:creationId xmlns:a16="http://schemas.microsoft.com/office/drawing/2014/main" id="{5D8EA9AF-ADFE-90B0-C7F2-4F9C5087259A}"/>
              </a:ext>
            </a:extLst>
          </p:cNvPr>
          <p:cNvSpPr/>
          <p:nvPr/>
        </p:nvSpPr>
        <p:spPr>
          <a:xfrm rot="16200000">
            <a:off x="1299757" y="1303395"/>
            <a:ext cx="946068" cy="2630080"/>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C" dirty="0"/>
          </a:p>
        </p:txBody>
      </p:sp>
      <p:sp>
        <p:nvSpPr>
          <p:cNvPr id="23" name="CuadroTexto 22">
            <a:extLst>
              <a:ext uri="{FF2B5EF4-FFF2-40B4-BE49-F238E27FC236}">
                <a16:creationId xmlns:a16="http://schemas.microsoft.com/office/drawing/2014/main" id="{C8E5A169-499B-6A0F-19FC-D3C2B5EDDBF6}"/>
              </a:ext>
            </a:extLst>
          </p:cNvPr>
          <p:cNvSpPr txBox="1"/>
          <p:nvPr/>
        </p:nvSpPr>
        <p:spPr>
          <a:xfrm>
            <a:off x="-162343" y="2045525"/>
            <a:ext cx="3870267" cy="107721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S" sz="3200" dirty="0">
                <a:latin typeface="Times New Roman" panose="02020603050405020304" pitchFamily="18" charset="0"/>
                <a:cs typeface="Times New Roman" panose="02020603050405020304" pitchFamily="18" charset="0"/>
              </a:rPr>
              <a:t>Tipo de </a:t>
            </a:r>
          </a:p>
          <a:p>
            <a:pPr algn="ctr"/>
            <a:r>
              <a:rPr lang="es-ES" sz="3200" dirty="0">
                <a:latin typeface="Times New Roman" panose="02020603050405020304" pitchFamily="18" charset="0"/>
                <a:cs typeface="Times New Roman" panose="02020603050405020304" pitchFamily="18" charset="0"/>
              </a:rPr>
              <a:t>investigación</a:t>
            </a:r>
            <a:r>
              <a:rPr lang="es-ES" sz="3200" dirty="0">
                <a:latin typeface="Forte" panose="03060902040502070203" pitchFamily="66" charset="0"/>
              </a:rPr>
              <a:t> </a:t>
            </a:r>
            <a:endParaRPr lang="es-EC" sz="3200" dirty="0"/>
          </a:p>
        </p:txBody>
      </p:sp>
      <p:graphicFrame>
        <p:nvGraphicFramePr>
          <p:cNvPr id="27" name="Diagrama 26">
            <a:extLst>
              <a:ext uri="{FF2B5EF4-FFF2-40B4-BE49-F238E27FC236}">
                <a16:creationId xmlns:a16="http://schemas.microsoft.com/office/drawing/2014/main" id="{0EB3B481-3D38-E96E-4990-41B4F4137E3A}"/>
              </a:ext>
            </a:extLst>
          </p:cNvPr>
          <p:cNvGraphicFramePr/>
          <p:nvPr>
            <p:extLst>
              <p:ext uri="{D42A27DB-BD31-4B8C-83A1-F6EECF244321}">
                <p14:modId xmlns:p14="http://schemas.microsoft.com/office/powerpoint/2010/main" val="2567051855"/>
              </p:ext>
            </p:extLst>
          </p:nvPr>
        </p:nvGraphicFramePr>
        <p:xfrm>
          <a:off x="4468462" y="1421320"/>
          <a:ext cx="6071053" cy="4105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5" name="Grupo 4">
            <a:extLst>
              <a:ext uri="{FF2B5EF4-FFF2-40B4-BE49-F238E27FC236}">
                <a16:creationId xmlns:a16="http://schemas.microsoft.com/office/drawing/2014/main" id="{019AAD33-D0DC-B07D-A360-F2FE0F82E4EC}"/>
              </a:ext>
            </a:extLst>
          </p:cNvPr>
          <p:cNvGrpSpPr/>
          <p:nvPr/>
        </p:nvGrpSpPr>
        <p:grpSpPr>
          <a:xfrm>
            <a:off x="5931389" y="3673946"/>
            <a:ext cx="5638249" cy="2188856"/>
            <a:chOff x="-29383" y="-103772"/>
            <a:chExt cx="2342053" cy="942233"/>
          </a:xfrm>
        </p:grpSpPr>
        <p:sp>
          <p:nvSpPr>
            <p:cNvPr id="6" name="Flecha: cheurón 5">
              <a:extLst>
                <a:ext uri="{FF2B5EF4-FFF2-40B4-BE49-F238E27FC236}">
                  <a16:creationId xmlns:a16="http://schemas.microsoft.com/office/drawing/2014/main" id="{98C13E39-63F3-991C-FDF4-8729E307C879}"/>
                </a:ext>
              </a:extLst>
            </p:cNvPr>
            <p:cNvSpPr/>
            <p:nvPr/>
          </p:nvSpPr>
          <p:spPr>
            <a:xfrm>
              <a:off x="-29383" y="-98360"/>
              <a:ext cx="2342053" cy="936821"/>
            </a:xfrm>
            <a:prstGeom prst="chevron">
              <a:avLst/>
            </a:prstGeom>
            <a:ln>
              <a:noFill/>
            </a:ln>
          </p:spPr>
          <p:style>
            <a:lnRef idx="2">
              <a:schemeClr val="accent2"/>
            </a:lnRef>
            <a:fillRef idx="1">
              <a:schemeClr val="lt1"/>
            </a:fillRef>
            <a:effectRef idx="0">
              <a:schemeClr val="accent2"/>
            </a:effectRef>
            <a:fontRef idx="minor">
              <a:schemeClr val="dk1"/>
            </a:fontRef>
          </p:style>
          <p:txBody>
            <a:bodyPr/>
            <a:lstStyle/>
            <a:p>
              <a:endParaRPr lang="es-EC" dirty="0"/>
            </a:p>
          </p:txBody>
        </p:sp>
        <p:sp>
          <p:nvSpPr>
            <p:cNvPr id="7" name="Flecha: cheurón 4">
              <a:extLst>
                <a:ext uri="{FF2B5EF4-FFF2-40B4-BE49-F238E27FC236}">
                  <a16:creationId xmlns:a16="http://schemas.microsoft.com/office/drawing/2014/main" id="{0A690876-4452-3026-61D7-BBBF8D999A9F}"/>
                </a:ext>
              </a:extLst>
            </p:cNvPr>
            <p:cNvSpPr txBox="1"/>
            <p:nvPr/>
          </p:nvSpPr>
          <p:spPr>
            <a:xfrm>
              <a:off x="429946" y="-103772"/>
              <a:ext cx="1593250" cy="936821"/>
            </a:xfrm>
            <a:prstGeom prst="rect">
              <a:avLst/>
            </a:prstGeom>
            <a:ln>
              <a:noFill/>
            </a:ln>
          </p:spPr>
          <p:style>
            <a:lnRef idx="2">
              <a:schemeClr val="accent2"/>
            </a:lnRef>
            <a:fillRef idx="1">
              <a:schemeClr val="lt1"/>
            </a:fillRef>
            <a:effectRef idx="0">
              <a:schemeClr val="accent2"/>
            </a:effectRef>
            <a:fontRef idx="minor">
              <a:schemeClr val="dk1"/>
            </a:fontRef>
          </p:style>
          <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s-EC" b="1" dirty="0"/>
                <a:t>Muestra:</a:t>
              </a:r>
              <a:r>
                <a:rPr lang="es-EC" dirty="0"/>
                <a:t> Se entrevistará a 20 docentes, seleccionados de manera intencional para capturar una representación equilibrada de usuarios clave con alto uso de la red. Además, se encuestará a toda la población, debido a su tamaño reducido</a:t>
              </a:r>
              <a:endParaRPr lang="es-EC" sz="1600" b="0" kern="1200" dirty="0">
                <a:latin typeface="Times New Roman" panose="02020603050405020304" pitchFamily="18" charset="0"/>
                <a:cs typeface="Times New Roman" panose="02020603050405020304" pitchFamily="18" charset="0"/>
              </a:endParaRPr>
            </a:p>
          </p:txBody>
        </p:sp>
      </p:grpSp>
      <p:grpSp>
        <p:nvGrpSpPr>
          <p:cNvPr id="8" name="Grupo 7">
            <a:extLst>
              <a:ext uri="{FF2B5EF4-FFF2-40B4-BE49-F238E27FC236}">
                <a16:creationId xmlns:a16="http://schemas.microsoft.com/office/drawing/2014/main" id="{C859A218-0DB3-026E-34C9-8070565AE342}"/>
              </a:ext>
            </a:extLst>
          </p:cNvPr>
          <p:cNvGrpSpPr/>
          <p:nvPr/>
        </p:nvGrpSpPr>
        <p:grpSpPr>
          <a:xfrm>
            <a:off x="6769393" y="2016328"/>
            <a:ext cx="4777606" cy="1490387"/>
            <a:chOff x="38994" y="95"/>
            <a:chExt cx="2342053" cy="936821"/>
          </a:xfrm>
        </p:grpSpPr>
        <p:sp>
          <p:nvSpPr>
            <p:cNvPr id="9" name="Flecha: cheurón 8">
              <a:extLst>
                <a:ext uri="{FF2B5EF4-FFF2-40B4-BE49-F238E27FC236}">
                  <a16:creationId xmlns:a16="http://schemas.microsoft.com/office/drawing/2014/main" id="{EDD5C7AF-FF1F-0195-68B3-F20A07DBEF3B}"/>
                </a:ext>
              </a:extLst>
            </p:cNvPr>
            <p:cNvSpPr/>
            <p:nvPr/>
          </p:nvSpPr>
          <p:spPr>
            <a:xfrm>
              <a:off x="38994" y="95"/>
              <a:ext cx="2342053" cy="936821"/>
            </a:xfrm>
            <a:prstGeom prst="chevron">
              <a:avLst/>
            </a:prstGeom>
          </p:spPr>
          <p:style>
            <a:lnRef idx="2">
              <a:schemeClr val="accent2"/>
            </a:lnRef>
            <a:fillRef idx="1">
              <a:schemeClr val="lt1"/>
            </a:fillRef>
            <a:effectRef idx="0">
              <a:schemeClr val="accent2"/>
            </a:effectRef>
            <a:fontRef idx="minor">
              <a:schemeClr val="dk1"/>
            </a:fontRef>
          </p:style>
        </p:sp>
        <p:sp>
          <p:nvSpPr>
            <p:cNvPr id="11" name="Flecha: cheurón 4">
              <a:extLst>
                <a:ext uri="{FF2B5EF4-FFF2-40B4-BE49-F238E27FC236}">
                  <a16:creationId xmlns:a16="http://schemas.microsoft.com/office/drawing/2014/main" id="{D4B6CDFD-A94F-29C9-CEA3-441C7254996B}"/>
                </a:ext>
              </a:extLst>
            </p:cNvPr>
            <p:cNvSpPr txBox="1"/>
            <p:nvPr/>
          </p:nvSpPr>
          <p:spPr>
            <a:xfrm>
              <a:off x="507405" y="95"/>
              <a:ext cx="1405232" cy="936821"/>
            </a:xfrm>
            <a:prstGeom prst="rect">
              <a:avLst/>
            </a:prstGeom>
            <a:ln>
              <a:noFill/>
            </a:ln>
          </p:spPr>
          <p:style>
            <a:lnRef idx="2">
              <a:schemeClr val="accent2"/>
            </a:lnRef>
            <a:fillRef idx="1">
              <a:schemeClr val="lt1"/>
            </a:fillRef>
            <a:effectRef idx="0">
              <a:schemeClr val="accent2"/>
            </a:effectRef>
            <a:fontRef idx="minor">
              <a:schemeClr val="dk1"/>
            </a:fontRef>
          </p:style>
          <p:txBody>
            <a:bodyPr spcFirstLastPara="0" vert="horz" wrap="square" lIns="20320" tIns="10160" rIns="0" bIns="10160" numCol="1" spcCol="1270" anchor="ctr" anchorCtr="0">
              <a:noAutofit/>
            </a:bodyPr>
            <a:lstStyle/>
            <a:p>
              <a:r>
                <a:rPr lang="es-EC" b="1" dirty="0"/>
                <a:t>Población:</a:t>
              </a:r>
              <a:r>
                <a:rPr lang="es-EC" dirty="0"/>
                <a:t> La población está compuesta por los 20 usuarios de la sala de profesores de la carrera de Tecnología de la Información.</a:t>
              </a:r>
            </a:p>
          </p:txBody>
        </p:sp>
      </p:grpSp>
      <p:sp>
        <p:nvSpPr>
          <p:cNvPr id="12" name="CuadroTexto 11">
            <a:extLst>
              <a:ext uri="{FF2B5EF4-FFF2-40B4-BE49-F238E27FC236}">
                <a16:creationId xmlns:a16="http://schemas.microsoft.com/office/drawing/2014/main" id="{BEF78514-70D9-36FC-5140-0EBBE9498B82}"/>
              </a:ext>
            </a:extLst>
          </p:cNvPr>
          <p:cNvSpPr txBox="1"/>
          <p:nvPr/>
        </p:nvSpPr>
        <p:spPr>
          <a:xfrm>
            <a:off x="3716371" y="4411411"/>
            <a:ext cx="2876907"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S" sz="3200" dirty="0">
                <a:latin typeface="Times New Roman" panose="02020603050405020304" pitchFamily="18" charset="0"/>
                <a:cs typeface="Times New Roman" panose="02020603050405020304" pitchFamily="18" charset="0"/>
              </a:rPr>
              <a:t>Muestra </a:t>
            </a:r>
            <a:endParaRPr lang="es-EC" sz="3200" dirty="0"/>
          </a:p>
        </p:txBody>
      </p:sp>
    </p:spTree>
    <p:extLst>
      <p:ext uri="{BB962C8B-B14F-4D97-AF65-F5344CB8AC3E}">
        <p14:creationId xmlns:p14="http://schemas.microsoft.com/office/powerpoint/2010/main" val="6786985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Right)">
                                      <p:cBhvr>
                                        <p:cTn id="10" dur="500"/>
                                        <p:tgtEl>
                                          <p:spTgt spid="3"/>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strips(downRight)">
                                      <p:cBhvr>
                                        <p:cTn id="13" dur="500"/>
                                        <p:tgtEl>
                                          <p:spTgt spid="23"/>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Right)">
                                      <p:cBhvr>
                                        <p:cTn id="16" dur="500"/>
                                        <p:tgtEl>
                                          <p:spTgt spid="26"/>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Righ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P spid="26" grpId="0" animBg="1"/>
      <p:bldP spid="23"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4367105-2C54-4F50-B5B5-D798E1D306E8}"/>
              </a:ext>
            </a:extLst>
          </p:cNvPr>
          <p:cNvPicPr>
            <a:picLocks noChangeAspect="1"/>
          </p:cNvPicPr>
          <p:nvPr/>
        </p:nvPicPr>
        <p:blipFill>
          <a:blip r:embed="rId2"/>
          <a:stretch>
            <a:fillRect/>
          </a:stretch>
        </p:blipFill>
        <p:spPr>
          <a:xfrm>
            <a:off x="0" y="0"/>
            <a:ext cx="12192000" cy="6858000"/>
          </a:xfrm>
          <a:prstGeom prst="rect">
            <a:avLst/>
          </a:prstGeom>
        </p:spPr>
      </p:pic>
      <p:sp>
        <p:nvSpPr>
          <p:cNvPr id="17" name="CuadroTexto 16">
            <a:extLst>
              <a:ext uri="{FF2B5EF4-FFF2-40B4-BE49-F238E27FC236}">
                <a16:creationId xmlns:a16="http://schemas.microsoft.com/office/drawing/2014/main" id="{6B4DCE29-836C-80ED-6696-C0D6C6E69FF5}"/>
              </a:ext>
            </a:extLst>
          </p:cNvPr>
          <p:cNvSpPr txBox="1"/>
          <p:nvPr/>
        </p:nvSpPr>
        <p:spPr>
          <a:xfrm>
            <a:off x="2201404" y="1024357"/>
            <a:ext cx="7444564" cy="769441"/>
          </a:xfrm>
          <a:prstGeom prst="rect">
            <a:avLst/>
          </a:prstGeom>
          <a:noFill/>
        </p:spPr>
        <p:txBody>
          <a:bodyPr wrap="square">
            <a:spAutoFit/>
          </a:bodyPr>
          <a:lstStyle/>
          <a:p>
            <a:pPr algn="ctr"/>
            <a:r>
              <a:rPr lang="es-EC" sz="4400" dirty="0">
                <a:latin typeface="Forte" panose="03060902040502070203" pitchFamily="66" charset="0"/>
              </a:rPr>
              <a:t>Resultado  </a:t>
            </a:r>
            <a:endParaRPr lang="es-EC" sz="4400" dirty="0"/>
          </a:p>
        </p:txBody>
      </p:sp>
      <p:pic>
        <p:nvPicPr>
          <p:cNvPr id="2" name="Imagen 1"/>
          <p:cNvPicPr>
            <a:picLocks noChangeAspect="1"/>
          </p:cNvPicPr>
          <p:nvPr/>
        </p:nvPicPr>
        <p:blipFill>
          <a:blip r:embed="rId3"/>
          <a:stretch>
            <a:fillRect/>
          </a:stretch>
        </p:blipFill>
        <p:spPr>
          <a:xfrm>
            <a:off x="1197652" y="2214563"/>
            <a:ext cx="4726034" cy="3681831"/>
          </a:xfrm>
          <a:prstGeom prst="rect">
            <a:avLst/>
          </a:prstGeom>
        </p:spPr>
      </p:pic>
      <p:pic>
        <p:nvPicPr>
          <p:cNvPr id="3" name="Imagen 2"/>
          <p:cNvPicPr>
            <a:picLocks noChangeAspect="1"/>
          </p:cNvPicPr>
          <p:nvPr/>
        </p:nvPicPr>
        <p:blipFill>
          <a:blip r:embed="rId4"/>
          <a:stretch>
            <a:fillRect/>
          </a:stretch>
        </p:blipFill>
        <p:spPr>
          <a:xfrm>
            <a:off x="6103019" y="2214563"/>
            <a:ext cx="4262307" cy="4036441"/>
          </a:xfrm>
          <a:prstGeom prst="rect">
            <a:avLst/>
          </a:prstGeom>
        </p:spPr>
      </p:pic>
    </p:spTree>
    <p:extLst>
      <p:ext uri="{BB962C8B-B14F-4D97-AF65-F5344CB8AC3E}">
        <p14:creationId xmlns:p14="http://schemas.microsoft.com/office/powerpoint/2010/main" val="27051908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BDACA82-1A11-4986-A7F7-ED437EB0008C}"/>
              </a:ext>
            </a:extLst>
          </p:cNvPr>
          <p:cNvPicPr>
            <a:picLocks noChangeAspect="1"/>
          </p:cNvPicPr>
          <p:nvPr/>
        </p:nvPicPr>
        <p:blipFill>
          <a:blip r:embed="rId2"/>
          <a:stretch>
            <a:fillRect/>
          </a:stretch>
        </p:blipFill>
        <p:spPr>
          <a:xfrm>
            <a:off x="0" y="0"/>
            <a:ext cx="12192000" cy="6858000"/>
          </a:xfrm>
          <a:prstGeom prst="rect">
            <a:avLst/>
          </a:prstGeom>
        </p:spPr>
      </p:pic>
      <p:graphicFrame>
        <p:nvGraphicFramePr>
          <p:cNvPr id="16" name="Diagrama 15">
            <a:extLst>
              <a:ext uri="{FF2B5EF4-FFF2-40B4-BE49-F238E27FC236}">
                <a16:creationId xmlns:a16="http://schemas.microsoft.com/office/drawing/2014/main" id="{6CE2BA23-1531-A65D-5645-4B87BC4BA538}"/>
              </a:ext>
            </a:extLst>
          </p:cNvPr>
          <p:cNvGraphicFramePr/>
          <p:nvPr>
            <p:extLst>
              <p:ext uri="{D42A27DB-BD31-4B8C-83A1-F6EECF244321}">
                <p14:modId xmlns:p14="http://schemas.microsoft.com/office/powerpoint/2010/main" val="3108648938"/>
              </p:ext>
            </p:extLst>
          </p:nvPr>
        </p:nvGraphicFramePr>
        <p:xfrm>
          <a:off x="1563870" y="1600200"/>
          <a:ext cx="5740822"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a 20">
            <a:extLst>
              <a:ext uri="{FF2B5EF4-FFF2-40B4-BE49-F238E27FC236}">
                <a16:creationId xmlns:a16="http://schemas.microsoft.com/office/drawing/2014/main" id="{70299618-B600-78E7-BEA1-33B69779E5AB}"/>
              </a:ext>
            </a:extLst>
          </p:cNvPr>
          <p:cNvGraphicFramePr/>
          <p:nvPr>
            <p:extLst>
              <p:ext uri="{D42A27DB-BD31-4B8C-83A1-F6EECF244321}">
                <p14:modId xmlns:p14="http://schemas.microsoft.com/office/powerpoint/2010/main" val="1870056485"/>
              </p:ext>
            </p:extLst>
          </p:nvPr>
        </p:nvGraphicFramePr>
        <p:xfrm>
          <a:off x="7025190" y="1762953"/>
          <a:ext cx="4632958" cy="40892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CuadroTexto 2">
            <a:extLst>
              <a:ext uri="{FF2B5EF4-FFF2-40B4-BE49-F238E27FC236}">
                <a16:creationId xmlns:a16="http://schemas.microsoft.com/office/drawing/2014/main" id="{D4559D5C-7657-9313-D5AB-5B9FFA06B874}"/>
              </a:ext>
            </a:extLst>
          </p:cNvPr>
          <p:cNvSpPr txBox="1"/>
          <p:nvPr/>
        </p:nvSpPr>
        <p:spPr>
          <a:xfrm>
            <a:off x="3519767" y="713452"/>
            <a:ext cx="6098240" cy="584775"/>
          </a:xfrm>
          <a:prstGeom prst="rect">
            <a:avLst/>
          </a:prstGeom>
          <a:noFill/>
        </p:spPr>
        <p:txBody>
          <a:bodyPr wrap="square">
            <a:spAutoFit/>
          </a:bodyPr>
          <a:lstStyle/>
          <a:p>
            <a:r>
              <a:rPr lang="es-EC"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Conclusiones y recomendaciones </a:t>
            </a:r>
          </a:p>
        </p:txBody>
      </p:sp>
    </p:spTree>
    <p:extLst>
      <p:ext uri="{BB962C8B-B14F-4D97-AF65-F5344CB8AC3E}">
        <p14:creationId xmlns:p14="http://schemas.microsoft.com/office/powerpoint/2010/main" val="7137331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F5EB1C7-5CDF-4448-AC70-3ED0F7EBF2BC}"/>
              </a:ext>
            </a:extLst>
          </p:cNvPr>
          <p:cNvPicPr>
            <a:picLocks noChangeAspect="1"/>
          </p:cNvPicPr>
          <p:nvPr/>
        </p:nvPicPr>
        <p:blipFill>
          <a:blip r:embed="rId3"/>
          <a:stretch>
            <a:fillRect/>
          </a:stretch>
        </p:blipFill>
        <p:spPr>
          <a:xfrm>
            <a:off x="-563671" y="-125260"/>
            <a:ext cx="12192000" cy="685800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457739" y="5420139"/>
            <a:ext cx="9250016" cy="549938"/>
          </a:xfrm>
        </p:spPr>
        <p:txBody>
          <a:bodyPr rtlCol="0">
            <a:noAutofit/>
          </a:bodyPr>
          <a:lstStyle/>
          <a:p>
            <a:pPr algn="ctr" rtl="0"/>
            <a:r>
              <a:rPr lang="es-ES" sz="3200" dirty="0">
                <a:solidFill>
                  <a:srgbClr val="002060"/>
                </a:solidFill>
              </a:rPr>
              <a:t>Carrera Tecnologías de la Información</a:t>
            </a:r>
          </a:p>
        </p:txBody>
      </p:sp>
      <p:sp>
        <p:nvSpPr>
          <p:cNvPr id="10" name="Título 3">
            <a:extLst>
              <a:ext uri="{FF2B5EF4-FFF2-40B4-BE49-F238E27FC236}">
                <a16:creationId xmlns:a16="http://schemas.microsoft.com/office/drawing/2014/main" id="{89BE1565-7B42-487E-BCFA-6117D1FB4188}"/>
              </a:ext>
            </a:extLst>
          </p:cNvPr>
          <p:cNvSpPr txBox="1">
            <a:spLocks/>
          </p:cNvSpPr>
          <p:nvPr/>
        </p:nvSpPr>
        <p:spPr>
          <a:xfrm>
            <a:off x="1081187" y="2128019"/>
            <a:ext cx="9528359" cy="9753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spcAft>
                <a:spcPts val="800"/>
              </a:spcAft>
              <a:tabLst>
                <a:tab pos="2207895" algn="l"/>
                <a:tab pos="2879725" algn="ctr"/>
              </a:tabLst>
            </a:pP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IMPLEMENTACIÓN DE UNA RED COMUNICACIÓN DE AREA LOCAL PARA MEJORAR LA CALIDAD DE SERVICIO EN LA SALA DE PROFESORES #1 DE LA CARRERA DE TECNOLOGÍAS DE LA INFORMACIÓN DE LA UNIVERSIDAD ESTATAL DEL SUR DE MANABI.</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5">
            <a:extLst>
              <a:ext uri="{FF2B5EF4-FFF2-40B4-BE49-F238E27FC236}">
                <a16:creationId xmlns:a16="http://schemas.microsoft.com/office/drawing/2014/main" id="{E4B38CAF-043A-43CE-8EB4-D5C90F1EC8AB}"/>
              </a:ext>
            </a:extLst>
          </p:cNvPr>
          <p:cNvSpPr/>
          <p:nvPr/>
        </p:nvSpPr>
        <p:spPr>
          <a:xfrm>
            <a:off x="3559322" y="1536707"/>
            <a:ext cx="4572085" cy="369332"/>
          </a:xfrm>
          <a:prstGeom prst="rect">
            <a:avLst/>
          </a:prstGeom>
        </p:spPr>
        <p:txBody>
          <a:bodyPr wrap="none">
            <a:spAutoFit/>
          </a:bodyPr>
          <a:lstStyle/>
          <a:p>
            <a:pPr algn="ctr" defTabSz="1036290">
              <a:lnSpc>
                <a:spcPct val="90000"/>
              </a:lnSpc>
              <a:spcBef>
                <a:spcPts val="1133"/>
              </a:spcBef>
            </a:pPr>
            <a:r>
              <a:rPr lang="es-CO" sz="2000" dirty="0">
                <a:solidFill>
                  <a:schemeClr val="tx1">
                    <a:lumMod val="65000"/>
                    <a:lumOff val="35000"/>
                  </a:schemeClr>
                </a:solidFill>
                <a:latin typeface="Times New Roman" panose="02020603050405020304" pitchFamily="18" charset="0"/>
                <a:cs typeface="Times New Roman" panose="02020603050405020304" pitchFamily="18" charset="0"/>
              </a:rPr>
              <a:t>Sustentación de Proyecto de investigación </a:t>
            </a:r>
          </a:p>
        </p:txBody>
      </p:sp>
      <p:sp>
        <p:nvSpPr>
          <p:cNvPr id="15" name="CuadroTexto 14">
            <a:extLst>
              <a:ext uri="{FF2B5EF4-FFF2-40B4-BE49-F238E27FC236}">
                <a16:creationId xmlns:a16="http://schemas.microsoft.com/office/drawing/2014/main" id="{80F32A9A-BD67-41DA-91C9-3260F7C403AE}"/>
              </a:ext>
            </a:extLst>
          </p:cNvPr>
          <p:cNvSpPr txBox="1"/>
          <p:nvPr/>
        </p:nvSpPr>
        <p:spPr>
          <a:xfrm>
            <a:off x="7636926" y="6044706"/>
            <a:ext cx="2961175" cy="369332"/>
          </a:xfrm>
          <a:prstGeom prst="rect">
            <a:avLst/>
          </a:prstGeom>
          <a:noFill/>
        </p:spPr>
        <p:txBody>
          <a:bodyPr wrap="square" rtlCol="0">
            <a:spAutoFit/>
          </a:bodyPr>
          <a:lstStyle/>
          <a:p>
            <a:pPr algn="ctr"/>
            <a:r>
              <a:rPr lang="es-CO" i="1" dirty="0">
                <a:latin typeface="Times New Roman" panose="02020603050405020304" pitchFamily="18" charset="0"/>
                <a:cs typeface="Times New Roman" panose="02020603050405020304" pitchFamily="18" charset="0"/>
              </a:rPr>
              <a:t>Jipijapa, Agosto del 2025.</a:t>
            </a:r>
          </a:p>
        </p:txBody>
      </p:sp>
      <p:sp>
        <p:nvSpPr>
          <p:cNvPr id="8" name="Rectangle 7">
            <a:extLst>
              <a:ext uri="{FF2B5EF4-FFF2-40B4-BE49-F238E27FC236}">
                <a16:creationId xmlns:a16="http://schemas.microsoft.com/office/drawing/2014/main" id="{8EC6C3ED-AA55-4613-9529-5371568FA1C7}"/>
              </a:ext>
            </a:extLst>
          </p:cNvPr>
          <p:cNvSpPr/>
          <p:nvPr/>
        </p:nvSpPr>
        <p:spPr>
          <a:xfrm>
            <a:off x="4419043" y="851987"/>
            <a:ext cx="2226572" cy="769441"/>
          </a:xfrm>
          <a:prstGeom prst="rect">
            <a:avLst/>
          </a:prstGeom>
        </p:spPr>
        <p:txBody>
          <a:bodyPr wrap="none">
            <a:spAutoFit/>
          </a:bodyPr>
          <a:lstStyle/>
          <a:p>
            <a:r>
              <a:rPr lang="es-CO" sz="4400" dirty="0">
                <a:solidFill>
                  <a:srgbClr val="C00000"/>
                </a:solidFill>
              </a:rPr>
              <a:t>¡Gracias!</a:t>
            </a:r>
          </a:p>
        </p:txBody>
      </p:sp>
      <p:sp>
        <p:nvSpPr>
          <p:cNvPr id="3" name="Subtítulo 4">
            <a:extLst>
              <a:ext uri="{FF2B5EF4-FFF2-40B4-BE49-F238E27FC236}">
                <a16:creationId xmlns:a16="http://schemas.microsoft.com/office/drawing/2014/main" id="{81F12E77-9260-34D3-ECCC-AEBEE45072CD}"/>
              </a:ext>
            </a:extLst>
          </p:cNvPr>
          <p:cNvSpPr txBox="1">
            <a:spLocks/>
          </p:cNvSpPr>
          <p:nvPr/>
        </p:nvSpPr>
        <p:spPr>
          <a:xfrm>
            <a:off x="2738169" y="3269183"/>
            <a:ext cx="6214393" cy="198515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s-CO" b="1" i="1" dirty="0">
                <a:latin typeface="Times New Roman" panose="02020603050405020304" pitchFamily="18" charset="0"/>
                <a:cs typeface="Times New Roman" panose="02020603050405020304" pitchFamily="18" charset="0"/>
              </a:rPr>
              <a:t>AUTOR</a:t>
            </a:r>
            <a:r>
              <a:rPr lang="es-CO" sz="1200" dirty="0"/>
              <a:t> </a:t>
            </a:r>
          </a:p>
          <a:p>
            <a:pPr algn="ctr">
              <a:lnSpc>
                <a:spcPct val="100000"/>
              </a:lnSpc>
              <a:spcAft>
                <a:spcPts val="800"/>
              </a:spcAft>
              <a:tabLst>
                <a:tab pos="2879725" algn="ctr"/>
              </a:tabLst>
            </a:pPr>
            <a:r>
              <a:rPr lang="es-EC"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ADRIAN ALEXANDER CARDENAS CHOEZ</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endParaRPr lang="es-ES" sz="2000" dirty="0">
              <a:latin typeface="Times New Roman" panose="02020603050405020304" pitchFamily="18" charset="0"/>
              <a:cs typeface="Times New Roman" panose="02020603050405020304" pitchFamily="18" charset="0"/>
            </a:endParaRPr>
          </a:p>
          <a:p>
            <a:pPr>
              <a:lnSpc>
                <a:spcPct val="100000"/>
              </a:lnSpc>
              <a:spcBef>
                <a:spcPts val="0"/>
              </a:spcBef>
            </a:pPr>
            <a:r>
              <a:rPr lang="es-ES" sz="2000" dirty="0">
                <a:latin typeface="Times New Roman" panose="02020603050405020304" pitchFamily="18" charset="0"/>
                <a:cs typeface="Times New Roman" panose="02020603050405020304" pitchFamily="18" charset="0"/>
              </a:rPr>
              <a:t>TUTOR</a:t>
            </a:r>
          </a:p>
          <a:p>
            <a:pPr>
              <a:lnSpc>
                <a:spcPct val="100000"/>
              </a:lnSpc>
              <a:spcBef>
                <a:spcPts val="0"/>
              </a:spcBef>
            </a:pP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ING. CRISTHIAN JOSÉ ÁLAVA MERO, MG</a:t>
            </a:r>
            <a:r>
              <a:rPr lang="es-ES" dirty="0">
                <a:latin typeface="Times New Roman" panose="02020603050405020304" pitchFamily="18" charset="0"/>
                <a:cs typeface="Times New Roman" panose="02020603050405020304" pitchFamily="18" charset="0"/>
              </a:rPr>
              <a:t>.</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777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59DBB896-7D9D-46B3-842A-CB617BAB8E06}"/>
              </a:ext>
            </a:extLst>
          </p:cNvPr>
          <p:cNvPicPr>
            <a:picLocks noChangeAspect="1"/>
          </p:cNvPicPr>
          <p:nvPr/>
        </p:nvPicPr>
        <p:blipFill>
          <a:blip r:embed="rId3"/>
          <a:stretch>
            <a:fillRect/>
          </a:stretch>
        </p:blipFill>
        <p:spPr>
          <a:xfrm>
            <a:off x="10758" y="-1964"/>
            <a:ext cx="12192000" cy="6858000"/>
          </a:xfrm>
          <a:prstGeom prst="rect">
            <a:avLst/>
          </a:prstGeom>
        </p:spPr>
      </p:pic>
      <p:graphicFrame>
        <p:nvGraphicFramePr>
          <p:cNvPr id="6" name="Diagrama 5">
            <a:extLst>
              <a:ext uri="{FF2B5EF4-FFF2-40B4-BE49-F238E27FC236}">
                <a16:creationId xmlns:a16="http://schemas.microsoft.com/office/drawing/2014/main" id="{71F5FF69-08DA-88ED-957E-B7F5FE6B4156}"/>
              </a:ext>
            </a:extLst>
          </p:cNvPr>
          <p:cNvGraphicFramePr/>
          <p:nvPr>
            <p:extLst>
              <p:ext uri="{D42A27DB-BD31-4B8C-83A1-F6EECF244321}">
                <p14:modId xmlns:p14="http://schemas.microsoft.com/office/powerpoint/2010/main" val="1631563910"/>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3881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E5539-0AAC-F10D-2030-F8CBAE73877C}"/>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C2851F31-69A1-F576-37EF-32C820F58162}"/>
              </a:ext>
            </a:extLst>
          </p:cNvPr>
          <p:cNvSpPr>
            <a:spLocks noGrp="1"/>
          </p:cNvSpPr>
          <p:nvPr>
            <p:ph idx="1"/>
          </p:nvPr>
        </p:nvSpPr>
        <p:spPr/>
        <p:txBody>
          <a:bodyPr/>
          <a:lstStyle/>
          <a:p>
            <a:endParaRPr lang="es-EC"/>
          </a:p>
        </p:txBody>
      </p:sp>
      <p:pic>
        <p:nvPicPr>
          <p:cNvPr id="4" name="Imagen 3">
            <a:extLst>
              <a:ext uri="{FF2B5EF4-FFF2-40B4-BE49-F238E27FC236}">
                <a16:creationId xmlns:a16="http://schemas.microsoft.com/office/drawing/2014/main" id="{13934130-B24C-B1D4-E0AC-1BF1D503815F}"/>
              </a:ext>
            </a:extLst>
          </p:cNvPr>
          <p:cNvPicPr>
            <a:picLocks noChangeAspect="1"/>
          </p:cNvPicPr>
          <p:nvPr/>
        </p:nvPicPr>
        <p:blipFill>
          <a:blip r:embed="rId2"/>
          <a:stretch>
            <a:fillRect/>
          </a:stretch>
        </p:blipFill>
        <p:spPr>
          <a:xfrm>
            <a:off x="0" y="-1964"/>
            <a:ext cx="12192000" cy="6858000"/>
          </a:xfrm>
          <a:prstGeom prst="rect">
            <a:avLst/>
          </a:prstGeom>
        </p:spPr>
      </p:pic>
      <p:pic>
        <p:nvPicPr>
          <p:cNvPr id="5" name="Imagen 4">
            <a:extLst>
              <a:ext uri="{FF2B5EF4-FFF2-40B4-BE49-F238E27FC236}">
                <a16:creationId xmlns:a16="http://schemas.microsoft.com/office/drawing/2014/main" id="{D7B5F24C-D46C-4666-96DA-01DBABA773A7}"/>
              </a:ext>
            </a:extLst>
          </p:cNvPr>
          <p:cNvPicPr>
            <a:picLocks noChangeAspect="1"/>
          </p:cNvPicPr>
          <p:nvPr/>
        </p:nvPicPr>
        <p:blipFill>
          <a:blip r:embed="rId2"/>
          <a:stretch>
            <a:fillRect/>
          </a:stretch>
        </p:blipFill>
        <p:spPr>
          <a:xfrm>
            <a:off x="0" y="-12474"/>
            <a:ext cx="12192000" cy="6858000"/>
          </a:xfrm>
          <a:prstGeom prst="rect">
            <a:avLst/>
          </a:prstGeom>
        </p:spPr>
      </p:pic>
      <p:graphicFrame>
        <p:nvGraphicFramePr>
          <p:cNvPr id="7" name="Diagrama 6">
            <a:extLst>
              <a:ext uri="{FF2B5EF4-FFF2-40B4-BE49-F238E27FC236}">
                <a16:creationId xmlns:a16="http://schemas.microsoft.com/office/drawing/2014/main" id="{8A73F4C4-E525-F330-EDDD-083ED42E47D9}"/>
              </a:ext>
            </a:extLst>
          </p:cNvPr>
          <p:cNvGraphicFramePr/>
          <p:nvPr>
            <p:extLst>
              <p:ext uri="{D42A27DB-BD31-4B8C-83A1-F6EECF244321}">
                <p14:modId xmlns:p14="http://schemas.microsoft.com/office/powerpoint/2010/main" val="551217786"/>
              </p:ext>
            </p:extLst>
          </p:nvPr>
        </p:nvGraphicFramePr>
        <p:xfrm>
          <a:off x="1771246" y="1328877"/>
          <a:ext cx="9461531" cy="4758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7">
            <a:extLst>
              <a:ext uri="{FF2B5EF4-FFF2-40B4-BE49-F238E27FC236}">
                <a16:creationId xmlns:a16="http://schemas.microsoft.com/office/drawing/2014/main" id="{FA0ED687-B220-5379-18C7-541B774DB964}"/>
              </a:ext>
            </a:extLst>
          </p:cNvPr>
          <p:cNvSpPr txBox="1"/>
          <p:nvPr/>
        </p:nvSpPr>
        <p:spPr>
          <a:xfrm>
            <a:off x="3136527" y="1027906"/>
            <a:ext cx="6192370" cy="1077218"/>
          </a:xfrm>
          <a:prstGeom prst="rect">
            <a:avLst/>
          </a:prstGeom>
          <a:noFill/>
        </p:spPr>
        <p:txBody>
          <a:bodyPr wrap="square">
            <a:spAutoFit/>
          </a:bodyPr>
          <a:lstStyle/>
          <a:p>
            <a:pPr algn="ctr"/>
            <a:r>
              <a:rPr lang="es-E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PLANTEAMIENTO DEL PROBLEMA</a:t>
            </a:r>
          </a:p>
        </p:txBody>
      </p:sp>
    </p:spTree>
    <p:extLst>
      <p:ext uri="{BB962C8B-B14F-4D97-AF65-F5344CB8AC3E}">
        <p14:creationId xmlns:p14="http://schemas.microsoft.com/office/powerpoint/2010/main" val="385621673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C17E4875-FA0A-6A8C-267A-64EB219039D2}"/>
              </a:ext>
            </a:extLst>
          </p:cNvPr>
          <p:cNvSpPr txBox="1"/>
          <p:nvPr/>
        </p:nvSpPr>
        <p:spPr>
          <a:xfrm>
            <a:off x="1653989" y="2193632"/>
            <a:ext cx="9480175" cy="2223942"/>
          </a:xfrm>
          <a:prstGeom prst="rect">
            <a:avLst/>
          </a:prstGeom>
          <a:noFill/>
        </p:spPr>
        <p:txBody>
          <a:bodyPr wrap="square">
            <a:spAutoFit/>
          </a:bodyPr>
          <a:lstStyle/>
          <a:p>
            <a:pPr indent="450215" algn="just">
              <a:lnSpc>
                <a:spcPct val="200000"/>
              </a:lnSpc>
              <a:spcAft>
                <a:spcPts val="800"/>
              </a:spcAft>
              <a:buNone/>
            </a:pP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¿De qué manera la implementación de una plataforma interactiva optimizará la gestión, el seguimiento y la divulgación de ponencias y proyectos innovadores en los congresos organizados por la Carrera de Tecnologías de la Información, mejorando así la organización académica en el contexto universitario de Jipijapa en el año 2025?</a:t>
            </a:r>
          </a:p>
        </p:txBody>
      </p:sp>
      <p:sp>
        <p:nvSpPr>
          <p:cNvPr id="3" name="CuadroTexto 2">
            <a:extLst>
              <a:ext uri="{FF2B5EF4-FFF2-40B4-BE49-F238E27FC236}">
                <a16:creationId xmlns:a16="http://schemas.microsoft.com/office/drawing/2014/main" id="{270873D1-2AF1-652A-18F8-ED49A677F9D0}"/>
              </a:ext>
            </a:extLst>
          </p:cNvPr>
          <p:cNvSpPr txBox="1"/>
          <p:nvPr/>
        </p:nvSpPr>
        <p:spPr>
          <a:xfrm>
            <a:off x="3195491" y="1274339"/>
            <a:ext cx="6192370" cy="1077218"/>
          </a:xfrm>
          <a:prstGeom prst="rect">
            <a:avLst/>
          </a:prstGeom>
          <a:noFill/>
        </p:spPr>
        <p:txBody>
          <a:bodyPr wrap="square">
            <a:spAutoFit/>
          </a:bodyPr>
          <a:lstStyle/>
          <a:p>
            <a:pPr algn="ctr"/>
            <a:r>
              <a:rPr lang="es-MX"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FORMULACIÓN DEL PROBLEMA</a:t>
            </a:r>
            <a:endPar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018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56449"/>
            <a:ext cx="12192000" cy="6858000"/>
          </a:xfrm>
          <a:prstGeom prst="rect">
            <a:avLst/>
          </a:prstGeom>
        </p:spPr>
      </p:pic>
      <p:graphicFrame>
        <p:nvGraphicFramePr>
          <p:cNvPr id="5" name="Diagrama 4">
            <a:extLst>
              <a:ext uri="{FF2B5EF4-FFF2-40B4-BE49-F238E27FC236}">
                <a16:creationId xmlns:a16="http://schemas.microsoft.com/office/drawing/2014/main" id="{B741C7AE-60A3-2D80-8ECD-3535BE3925EB}"/>
              </a:ext>
            </a:extLst>
          </p:cNvPr>
          <p:cNvGraphicFramePr/>
          <p:nvPr>
            <p:extLst>
              <p:ext uri="{D42A27DB-BD31-4B8C-83A1-F6EECF244321}">
                <p14:modId xmlns:p14="http://schemas.microsoft.com/office/powerpoint/2010/main" val="1325358842"/>
              </p:ext>
            </p:extLst>
          </p:nvPr>
        </p:nvGraphicFramePr>
        <p:xfrm>
          <a:off x="1228723" y="2926359"/>
          <a:ext cx="10147489" cy="2350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5F7C80B5-AB4D-4F6E-634E-E38D73E5B7B8}"/>
              </a:ext>
            </a:extLst>
          </p:cNvPr>
          <p:cNvSpPr txBox="1"/>
          <p:nvPr/>
        </p:nvSpPr>
        <p:spPr>
          <a:xfrm>
            <a:off x="1943100" y="1434955"/>
            <a:ext cx="9093868" cy="1294393"/>
          </a:xfrm>
          <a:prstGeom prst="rect">
            <a:avLst/>
          </a:prstGeom>
          <a:noFill/>
        </p:spPr>
        <p:txBody>
          <a:bodyPr wrap="square">
            <a:spAutoFit/>
          </a:bodyPr>
          <a:lstStyle/>
          <a:p>
            <a:pPr indent="457200" algn="just">
              <a:lnSpc>
                <a:spcPct val="150000"/>
              </a:lnSpc>
              <a:spcAft>
                <a:spcPts val="800"/>
              </a:spcAft>
            </a:pPr>
            <a:r>
              <a:rPr lang="es-EC" sz="1800" b="1" i="1" dirty="0">
                <a:effectLst/>
                <a:latin typeface="Times New Roman" panose="02020603050405020304" pitchFamily="18" charset="0"/>
                <a:ea typeface="Calibri" panose="020F0502020204030204" pitchFamily="34" charset="0"/>
              </a:rPr>
              <a:t>Implementar</a:t>
            </a:r>
            <a:r>
              <a:rPr lang="es-EC" sz="1800" dirty="0">
                <a:effectLst/>
                <a:latin typeface="Times New Roman" panose="02020603050405020304" pitchFamily="18" charset="0"/>
                <a:ea typeface="Calibri" panose="020F0502020204030204" pitchFamily="34" charset="0"/>
              </a:rPr>
              <a:t> una plataforma interactiva que permita gestionar y dar seguimiento a ponencias y proyectos innovadores presentados en el Congreso de la Carrera de Tecnologías de la Información de la Universidad Estatal del Sur de Manabí.</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E0D01B28-8083-1EDA-0E45-EC5790860DD3}"/>
              </a:ext>
            </a:extLst>
          </p:cNvPr>
          <p:cNvSpPr txBox="1"/>
          <p:nvPr/>
        </p:nvSpPr>
        <p:spPr>
          <a:xfrm>
            <a:off x="2587298" y="850180"/>
            <a:ext cx="6098240" cy="584775"/>
          </a:xfrm>
          <a:prstGeom prst="rect">
            <a:avLst/>
          </a:prstGeom>
          <a:noFill/>
        </p:spPr>
        <p:txBody>
          <a:bodyPr wrap="square">
            <a:spAutoFit/>
          </a:bodyPr>
          <a:lstStyle/>
          <a:p>
            <a:pPr algn="ctr">
              <a:spcBef>
                <a:spcPts val="1200"/>
              </a:spcBef>
            </a:pPr>
            <a:r>
              <a:rPr lang="es-EC" sz="32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32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OBJETIVO GENERAL </a:t>
            </a:r>
          </a:p>
        </p:txBody>
      </p:sp>
    </p:spTree>
    <p:extLst>
      <p:ext uri="{BB962C8B-B14F-4D97-AF65-F5344CB8AC3E}">
        <p14:creationId xmlns:p14="http://schemas.microsoft.com/office/powerpoint/2010/main" val="343146974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256AE5F-F4E6-4926-AA94-B30B7C7047F4}"/>
              </a:ext>
            </a:extLst>
          </p:cNvPr>
          <p:cNvSpPr>
            <a:spLocks noGrp="1"/>
          </p:cNvSpPr>
          <p:nvPr>
            <p:ph type="title"/>
          </p:nvPr>
        </p:nvSpPr>
        <p:spPr>
          <a:xfrm>
            <a:off x="2167248" y="853603"/>
            <a:ext cx="4339570" cy="782425"/>
          </a:xfrm>
        </p:spPr>
        <p:txBody>
          <a:bodyPr/>
          <a:lstStyle/>
          <a:p>
            <a:r>
              <a:rPr lang="es-CO" dirty="0">
                <a:solidFill>
                  <a:srgbClr val="FF0000"/>
                </a:solidFill>
              </a:rPr>
              <a:t> </a:t>
            </a:r>
          </a:p>
        </p:txBody>
      </p:sp>
      <p:pic>
        <p:nvPicPr>
          <p:cNvPr id="8" name="Imagen 7">
            <a:extLst>
              <a:ext uri="{FF2B5EF4-FFF2-40B4-BE49-F238E27FC236}">
                <a16:creationId xmlns:a16="http://schemas.microsoft.com/office/drawing/2014/main" id="{59DBB896-7D9D-46B3-842A-CB617BAB8E06}"/>
              </a:ext>
            </a:extLst>
          </p:cNvPr>
          <p:cNvPicPr>
            <a:picLocks noChangeAspect="1"/>
          </p:cNvPicPr>
          <p:nvPr/>
        </p:nvPicPr>
        <p:blipFill>
          <a:blip r:embed="rId2"/>
          <a:stretch>
            <a:fillRect/>
          </a:stretch>
        </p:blipFill>
        <p:spPr>
          <a:xfrm>
            <a:off x="0" y="-1964"/>
            <a:ext cx="12192000" cy="6858000"/>
          </a:xfrm>
          <a:prstGeom prst="rect">
            <a:avLst/>
          </a:prstGeom>
        </p:spPr>
      </p:pic>
      <p:graphicFrame>
        <p:nvGraphicFramePr>
          <p:cNvPr id="10" name="Diagrama 9">
            <a:extLst>
              <a:ext uri="{FF2B5EF4-FFF2-40B4-BE49-F238E27FC236}">
                <a16:creationId xmlns:a16="http://schemas.microsoft.com/office/drawing/2014/main" id="{4F7F45C6-8741-B1FF-366C-7D9D388B4257}"/>
              </a:ext>
            </a:extLst>
          </p:cNvPr>
          <p:cNvGraphicFramePr/>
          <p:nvPr>
            <p:extLst>
              <p:ext uri="{D42A27DB-BD31-4B8C-83A1-F6EECF244321}">
                <p14:modId xmlns:p14="http://schemas.microsoft.com/office/powerpoint/2010/main" val="641887712"/>
              </p:ext>
            </p:extLst>
          </p:nvPr>
        </p:nvGraphicFramePr>
        <p:xfrm>
          <a:off x="2167248" y="2318377"/>
          <a:ext cx="3287329" cy="3011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CuadroTexto 18">
            <a:extLst>
              <a:ext uri="{FF2B5EF4-FFF2-40B4-BE49-F238E27FC236}">
                <a16:creationId xmlns:a16="http://schemas.microsoft.com/office/drawing/2014/main" id="{660048E5-B44F-F731-F02F-67B327822F60}"/>
              </a:ext>
            </a:extLst>
          </p:cNvPr>
          <p:cNvSpPr txBox="1"/>
          <p:nvPr/>
        </p:nvSpPr>
        <p:spPr>
          <a:xfrm>
            <a:off x="2034741" y="609991"/>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Hipótesis</a:t>
            </a:r>
            <a:endParaRPr lang="es-EC" sz="2800" dirty="0"/>
          </a:p>
        </p:txBody>
      </p:sp>
      <p:sp>
        <p:nvSpPr>
          <p:cNvPr id="21" name="CuadroTexto 20">
            <a:extLst>
              <a:ext uri="{FF2B5EF4-FFF2-40B4-BE49-F238E27FC236}">
                <a16:creationId xmlns:a16="http://schemas.microsoft.com/office/drawing/2014/main" id="{660048E5-B44F-F731-F02F-67B327822F60}"/>
              </a:ext>
            </a:extLst>
          </p:cNvPr>
          <p:cNvSpPr txBox="1"/>
          <p:nvPr/>
        </p:nvSpPr>
        <p:spPr>
          <a:xfrm>
            <a:off x="7878137" y="668626"/>
            <a:ext cx="3731828" cy="523220"/>
          </a:xfrm>
          <a:prstGeom prst="rect">
            <a:avLst/>
          </a:prstGeom>
          <a:noFill/>
        </p:spPr>
        <p:txBody>
          <a:bodyPr wrap="square">
            <a:spAutoFit/>
          </a:bodyPr>
          <a:lstStyle/>
          <a:p>
            <a:r>
              <a:rPr lang="pt-BR" sz="2800" dirty="0">
                <a:solidFill>
                  <a:schemeClr val="bg1"/>
                </a:solidFill>
                <a:latin typeface="Forte" panose="03060902040502070203" pitchFamily="66" charset="0"/>
              </a:rPr>
              <a:t>Justificación</a:t>
            </a:r>
            <a:endParaRPr lang="es-EC" sz="2800" dirty="0"/>
          </a:p>
        </p:txBody>
      </p:sp>
      <p:graphicFrame>
        <p:nvGraphicFramePr>
          <p:cNvPr id="2" name="Diagrama 1">
            <a:extLst>
              <a:ext uri="{FF2B5EF4-FFF2-40B4-BE49-F238E27FC236}">
                <a16:creationId xmlns:a16="http://schemas.microsoft.com/office/drawing/2014/main" id="{76BA0211-096F-7A6A-D655-3575D5C8A5C3}"/>
              </a:ext>
            </a:extLst>
          </p:cNvPr>
          <p:cNvGraphicFramePr/>
          <p:nvPr>
            <p:extLst>
              <p:ext uri="{D42A27DB-BD31-4B8C-83A1-F6EECF244321}">
                <p14:modId xmlns:p14="http://schemas.microsoft.com/office/powerpoint/2010/main" val="4225166407"/>
              </p:ext>
            </p:extLst>
          </p:nvPr>
        </p:nvGraphicFramePr>
        <p:xfrm>
          <a:off x="941293" y="547367"/>
          <a:ext cx="10300447" cy="49928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0186319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E0D8E-2105-2E55-C6FE-251D6A14A708}"/>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7BE855BE-E03F-1087-7489-D208EBA436B2}"/>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D18180D9-37C1-2032-108F-D4C9BEFB10F3}"/>
              </a:ext>
            </a:extLst>
          </p:cNvPr>
          <p:cNvSpPr>
            <a:spLocks noGrp="1"/>
          </p:cNvSpPr>
          <p:nvPr>
            <p:ph type="title"/>
          </p:nvPr>
        </p:nvSpPr>
        <p:spPr>
          <a:xfrm>
            <a:off x="2167248" y="853603"/>
            <a:ext cx="4339570" cy="782425"/>
          </a:xfrm>
        </p:spPr>
        <p:txBody>
          <a:bodyPr/>
          <a:lstStyle/>
          <a:p>
            <a:r>
              <a:rPr lang="es-CO" dirty="0">
                <a:solidFill>
                  <a:srgbClr val="FF0000"/>
                </a:solidFill>
              </a:rPr>
              <a:t> </a:t>
            </a:r>
          </a:p>
        </p:txBody>
      </p:sp>
      <p:pic>
        <p:nvPicPr>
          <p:cNvPr id="8" name="Imagen 7">
            <a:extLst>
              <a:ext uri="{FF2B5EF4-FFF2-40B4-BE49-F238E27FC236}">
                <a16:creationId xmlns:a16="http://schemas.microsoft.com/office/drawing/2014/main" id="{F024ADCD-5317-267A-44FB-E170FF76DA2C}"/>
              </a:ext>
            </a:extLst>
          </p:cNvPr>
          <p:cNvPicPr>
            <a:picLocks noChangeAspect="1"/>
          </p:cNvPicPr>
          <p:nvPr/>
        </p:nvPicPr>
        <p:blipFill>
          <a:blip r:embed="rId2"/>
          <a:stretch>
            <a:fillRect/>
          </a:stretch>
        </p:blipFill>
        <p:spPr>
          <a:xfrm>
            <a:off x="0" y="-1964"/>
            <a:ext cx="12192000" cy="6858000"/>
          </a:xfrm>
          <a:prstGeom prst="rect">
            <a:avLst/>
          </a:prstGeom>
        </p:spPr>
      </p:pic>
      <p:graphicFrame>
        <p:nvGraphicFramePr>
          <p:cNvPr id="10" name="Diagrama 9">
            <a:extLst>
              <a:ext uri="{FF2B5EF4-FFF2-40B4-BE49-F238E27FC236}">
                <a16:creationId xmlns:a16="http://schemas.microsoft.com/office/drawing/2014/main" id="{C1BEA4B3-B2E8-F77A-03D9-ADA0ABB2BB31}"/>
              </a:ext>
            </a:extLst>
          </p:cNvPr>
          <p:cNvGraphicFramePr/>
          <p:nvPr>
            <p:extLst>
              <p:ext uri="{D42A27DB-BD31-4B8C-83A1-F6EECF244321}">
                <p14:modId xmlns:p14="http://schemas.microsoft.com/office/powerpoint/2010/main" val="1424352909"/>
              </p:ext>
            </p:extLst>
          </p:nvPr>
        </p:nvGraphicFramePr>
        <p:xfrm>
          <a:off x="2167248" y="2318377"/>
          <a:ext cx="3287329" cy="3011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CuadroTexto 18">
            <a:extLst>
              <a:ext uri="{FF2B5EF4-FFF2-40B4-BE49-F238E27FC236}">
                <a16:creationId xmlns:a16="http://schemas.microsoft.com/office/drawing/2014/main" id="{AB755C54-D141-832C-E708-8633BD810738}"/>
              </a:ext>
            </a:extLst>
          </p:cNvPr>
          <p:cNvSpPr txBox="1"/>
          <p:nvPr/>
        </p:nvSpPr>
        <p:spPr>
          <a:xfrm>
            <a:off x="2034741" y="609991"/>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Hipótesis</a:t>
            </a:r>
            <a:endParaRPr lang="es-EC" sz="2800" dirty="0"/>
          </a:p>
        </p:txBody>
      </p:sp>
      <p:sp>
        <p:nvSpPr>
          <p:cNvPr id="21" name="CuadroTexto 20">
            <a:extLst>
              <a:ext uri="{FF2B5EF4-FFF2-40B4-BE49-F238E27FC236}">
                <a16:creationId xmlns:a16="http://schemas.microsoft.com/office/drawing/2014/main" id="{172F3A10-F8E2-D360-611C-8FB343CFF1DA}"/>
              </a:ext>
            </a:extLst>
          </p:cNvPr>
          <p:cNvSpPr txBox="1"/>
          <p:nvPr/>
        </p:nvSpPr>
        <p:spPr>
          <a:xfrm>
            <a:off x="7878137" y="668626"/>
            <a:ext cx="3731828" cy="523220"/>
          </a:xfrm>
          <a:prstGeom prst="rect">
            <a:avLst/>
          </a:prstGeom>
          <a:noFill/>
        </p:spPr>
        <p:txBody>
          <a:bodyPr wrap="square">
            <a:spAutoFit/>
          </a:bodyPr>
          <a:lstStyle/>
          <a:p>
            <a:r>
              <a:rPr lang="pt-BR" sz="2800" dirty="0">
                <a:solidFill>
                  <a:schemeClr val="bg1"/>
                </a:solidFill>
                <a:latin typeface="Forte" panose="03060902040502070203" pitchFamily="66" charset="0"/>
              </a:rPr>
              <a:t>Justificación</a:t>
            </a:r>
            <a:endParaRPr lang="es-EC" sz="2800" dirty="0"/>
          </a:p>
        </p:txBody>
      </p:sp>
      <p:grpSp>
        <p:nvGrpSpPr>
          <p:cNvPr id="2" name="Grupo 1">
            <a:extLst>
              <a:ext uri="{FF2B5EF4-FFF2-40B4-BE49-F238E27FC236}">
                <a16:creationId xmlns:a16="http://schemas.microsoft.com/office/drawing/2014/main" id="{120F2CCC-A056-70A3-4ED6-C3212F23A097}"/>
              </a:ext>
            </a:extLst>
          </p:cNvPr>
          <p:cNvGrpSpPr/>
          <p:nvPr/>
        </p:nvGrpSpPr>
        <p:grpSpPr>
          <a:xfrm>
            <a:off x="1944906" y="457200"/>
            <a:ext cx="8390002" cy="5677582"/>
            <a:chOff x="1944906" y="457200"/>
            <a:chExt cx="8390002" cy="5677582"/>
          </a:xfrm>
          <a:scene3d>
            <a:camera prst="perspectiveLeft" zoom="91000"/>
            <a:lightRig rig="threePt" dir="t">
              <a:rot lat="0" lon="0" rev="20640000"/>
            </a:lightRig>
          </a:scene3d>
        </p:grpSpPr>
        <p:sp>
          <p:nvSpPr>
            <p:cNvPr id="5" name="Forma libre: forma 4">
              <a:extLst>
                <a:ext uri="{FF2B5EF4-FFF2-40B4-BE49-F238E27FC236}">
                  <a16:creationId xmlns:a16="http://schemas.microsoft.com/office/drawing/2014/main" id="{B2AD4E38-1320-B152-5EC6-87ABD8E0BA93}"/>
                </a:ext>
              </a:extLst>
            </p:cNvPr>
            <p:cNvSpPr/>
            <p:nvPr/>
          </p:nvSpPr>
          <p:spPr>
            <a:xfrm>
              <a:off x="6612743" y="5616226"/>
              <a:ext cx="620360" cy="91440"/>
            </a:xfrm>
            <a:custGeom>
              <a:avLst/>
              <a:gdLst>
                <a:gd name="connsiteX0" fmla="*/ 0 w 620360"/>
                <a:gd name="connsiteY0" fmla="*/ 45720 h 91440"/>
                <a:gd name="connsiteX1" fmla="*/ 620360 w 620360"/>
                <a:gd name="connsiteY1" fmla="*/ 45720 h 91440"/>
              </a:gdLst>
              <a:ahLst/>
              <a:cxnLst>
                <a:cxn ang="0">
                  <a:pos x="connsiteX0" y="connsiteY0"/>
                </a:cxn>
                <a:cxn ang="0">
                  <a:pos x="connsiteX1" y="connsiteY1"/>
                </a:cxn>
              </a:cxnLst>
              <a:rect l="l" t="t" r="r" b="b"/>
              <a:pathLst>
                <a:path w="620360" h="91440">
                  <a:moveTo>
                    <a:pt x="0" y="45720"/>
                  </a:moveTo>
                  <a:lnTo>
                    <a:pt x="620360" y="45720"/>
                  </a:lnTo>
                </a:path>
              </a:pathLst>
            </a:custGeom>
            <a:noFill/>
            <a:sp3d z="-110000"/>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07372" tIns="30211" rIns="307370" bIns="30211" numCol="1" spcCol="1270" anchor="ctr" anchorCtr="0">
              <a:noAutofit/>
            </a:bodyPr>
            <a:lstStyle/>
            <a:p>
              <a:pPr marL="0" lvl="0" indent="0" algn="ctr" defTabSz="222250">
                <a:lnSpc>
                  <a:spcPct val="90000"/>
                </a:lnSpc>
                <a:spcBef>
                  <a:spcPct val="0"/>
                </a:spcBef>
                <a:spcAft>
                  <a:spcPct val="35000"/>
                </a:spcAft>
                <a:buNone/>
              </a:pPr>
              <a:endParaRPr lang="es-EC" sz="500" kern="1200"/>
            </a:p>
          </p:txBody>
        </p:sp>
        <p:sp>
          <p:nvSpPr>
            <p:cNvPr id="6" name="Forma libre: forma 5">
              <a:extLst>
                <a:ext uri="{FF2B5EF4-FFF2-40B4-BE49-F238E27FC236}">
                  <a16:creationId xmlns:a16="http://schemas.microsoft.com/office/drawing/2014/main" id="{1C27A9FE-3906-9B7E-9AFE-0FA7E0FB90DA}"/>
                </a:ext>
              </a:extLst>
            </p:cNvPr>
            <p:cNvSpPr/>
            <p:nvPr/>
          </p:nvSpPr>
          <p:spPr>
            <a:xfrm>
              <a:off x="2890577" y="3297766"/>
              <a:ext cx="620360" cy="2364180"/>
            </a:xfrm>
            <a:custGeom>
              <a:avLst/>
              <a:gdLst>
                <a:gd name="connsiteX0" fmla="*/ 0 w 620360"/>
                <a:gd name="connsiteY0" fmla="*/ 0 h 2364180"/>
                <a:gd name="connsiteX1" fmla="*/ 310180 w 620360"/>
                <a:gd name="connsiteY1" fmla="*/ 0 h 2364180"/>
                <a:gd name="connsiteX2" fmla="*/ 310180 w 620360"/>
                <a:gd name="connsiteY2" fmla="*/ 2364180 h 2364180"/>
                <a:gd name="connsiteX3" fmla="*/ 620360 w 620360"/>
                <a:gd name="connsiteY3" fmla="*/ 2364180 h 2364180"/>
              </a:gdLst>
              <a:ahLst/>
              <a:cxnLst>
                <a:cxn ang="0">
                  <a:pos x="connsiteX0" y="connsiteY0"/>
                </a:cxn>
                <a:cxn ang="0">
                  <a:pos x="connsiteX1" y="connsiteY1"/>
                </a:cxn>
                <a:cxn ang="0">
                  <a:pos x="connsiteX2" y="connsiteY2"/>
                </a:cxn>
                <a:cxn ang="0">
                  <a:pos x="connsiteX3" y="connsiteY3"/>
                </a:cxn>
              </a:cxnLst>
              <a:rect l="l" t="t" r="r" b="b"/>
              <a:pathLst>
                <a:path w="620360" h="2364180">
                  <a:moveTo>
                    <a:pt x="0" y="0"/>
                  </a:moveTo>
                  <a:lnTo>
                    <a:pt x="310180" y="0"/>
                  </a:lnTo>
                  <a:lnTo>
                    <a:pt x="310180" y="2364180"/>
                  </a:lnTo>
                  <a:lnTo>
                    <a:pt x="620360" y="2364180"/>
                  </a:lnTo>
                </a:path>
              </a:pathLst>
            </a:custGeom>
            <a:noFill/>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261775" tIns="1120985" rIns="261775" bIns="1120985" numCol="1" spcCol="1270" anchor="ctr" anchorCtr="0">
              <a:noAutofit/>
            </a:bodyPr>
            <a:lstStyle/>
            <a:p>
              <a:pPr marL="0" lvl="0" indent="0" algn="ctr" defTabSz="355600">
                <a:lnSpc>
                  <a:spcPct val="90000"/>
                </a:lnSpc>
                <a:spcBef>
                  <a:spcPct val="0"/>
                </a:spcBef>
                <a:spcAft>
                  <a:spcPct val="35000"/>
                </a:spcAft>
                <a:buNone/>
              </a:pPr>
              <a:endParaRPr lang="es-EC" sz="800" kern="1200"/>
            </a:p>
          </p:txBody>
        </p:sp>
        <p:sp>
          <p:nvSpPr>
            <p:cNvPr id="7" name="Forma libre: forma 6">
              <a:extLst>
                <a:ext uri="{FF2B5EF4-FFF2-40B4-BE49-F238E27FC236}">
                  <a16:creationId xmlns:a16="http://schemas.microsoft.com/office/drawing/2014/main" id="{EDA41A8F-5284-658C-609F-8A6846FA4709}"/>
                </a:ext>
              </a:extLst>
            </p:cNvPr>
            <p:cNvSpPr/>
            <p:nvPr/>
          </p:nvSpPr>
          <p:spPr>
            <a:xfrm>
              <a:off x="6612743" y="4434136"/>
              <a:ext cx="620360" cy="91440"/>
            </a:xfrm>
            <a:custGeom>
              <a:avLst/>
              <a:gdLst>
                <a:gd name="connsiteX0" fmla="*/ 0 w 620360"/>
                <a:gd name="connsiteY0" fmla="*/ 45720 h 91440"/>
                <a:gd name="connsiteX1" fmla="*/ 620360 w 620360"/>
                <a:gd name="connsiteY1" fmla="*/ 45720 h 91440"/>
              </a:gdLst>
              <a:ahLst/>
              <a:cxnLst>
                <a:cxn ang="0">
                  <a:pos x="connsiteX0" y="connsiteY0"/>
                </a:cxn>
                <a:cxn ang="0">
                  <a:pos x="connsiteX1" y="connsiteY1"/>
                </a:cxn>
              </a:cxnLst>
              <a:rect l="l" t="t" r="r" b="b"/>
              <a:pathLst>
                <a:path w="620360" h="91440">
                  <a:moveTo>
                    <a:pt x="0" y="45720"/>
                  </a:moveTo>
                  <a:lnTo>
                    <a:pt x="620360" y="45720"/>
                  </a:lnTo>
                </a:path>
              </a:pathLst>
            </a:custGeom>
            <a:noFill/>
            <a:sp3d z="-110000"/>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07372" tIns="30211" rIns="307370" bIns="30211" numCol="1" spcCol="1270" anchor="ctr" anchorCtr="0">
              <a:noAutofit/>
            </a:bodyPr>
            <a:lstStyle/>
            <a:p>
              <a:pPr marL="0" lvl="0" indent="0" algn="ctr" defTabSz="222250">
                <a:lnSpc>
                  <a:spcPct val="90000"/>
                </a:lnSpc>
                <a:spcBef>
                  <a:spcPct val="0"/>
                </a:spcBef>
                <a:spcAft>
                  <a:spcPct val="35000"/>
                </a:spcAft>
                <a:buNone/>
              </a:pPr>
              <a:endParaRPr lang="es-EC" sz="500" kern="1200"/>
            </a:p>
          </p:txBody>
        </p:sp>
        <p:sp>
          <p:nvSpPr>
            <p:cNvPr id="11" name="Forma libre: forma 10">
              <a:extLst>
                <a:ext uri="{FF2B5EF4-FFF2-40B4-BE49-F238E27FC236}">
                  <a16:creationId xmlns:a16="http://schemas.microsoft.com/office/drawing/2014/main" id="{486D5E3F-2EBD-BF3C-4813-D0C1E37BEF0B}"/>
                </a:ext>
              </a:extLst>
            </p:cNvPr>
            <p:cNvSpPr/>
            <p:nvPr/>
          </p:nvSpPr>
          <p:spPr>
            <a:xfrm>
              <a:off x="2890577" y="3297766"/>
              <a:ext cx="620360" cy="1182090"/>
            </a:xfrm>
            <a:custGeom>
              <a:avLst/>
              <a:gdLst>
                <a:gd name="connsiteX0" fmla="*/ 0 w 620360"/>
                <a:gd name="connsiteY0" fmla="*/ 0 h 1182090"/>
                <a:gd name="connsiteX1" fmla="*/ 310180 w 620360"/>
                <a:gd name="connsiteY1" fmla="*/ 0 h 1182090"/>
                <a:gd name="connsiteX2" fmla="*/ 310180 w 620360"/>
                <a:gd name="connsiteY2" fmla="*/ 1182090 h 1182090"/>
                <a:gd name="connsiteX3" fmla="*/ 620360 w 620360"/>
                <a:gd name="connsiteY3" fmla="*/ 1182090 h 1182090"/>
              </a:gdLst>
              <a:ahLst/>
              <a:cxnLst>
                <a:cxn ang="0">
                  <a:pos x="connsiteX0" y="connsiteY0"/>
                </a:cxn>
                <a:cxn ang="0">
                  <a:pos x="connsiteX1" y="connsiteY1"/>
                </a:cxn>
                <a:cxn ang="0">
                  <a:pos x="connsiteX2" y="connsiteY2"/>
                </a:cxn>
                <a:cxn ang="0">
                  <a:pos x="connsiteX3" y="connsiteY3"/>
                </a:cxn>
              </a:cxnLst>
              <a:rect l="l" t="t" r="r" b="b"/>
              <a:pathLst>
                <a:path w="620360" h="1182090">
                  <a:moveTo>
                    <a:pt x="0" y="0"/>
                  </a:moveTo>
                  <a:lnTo>
                    <a:pt x="310180" y="0"/>
                  </a:lnTo>
                  <a:lnTo>
                    <a:pt x="310180" y="1182090"/>
                  </a:lnTo>
                  <a:lnTo>
                    <a:pt x="620360" y="1182090"/>
                  </a:lnTo>
                </a:path>
              </a:pathLst>
            </a:custGeom>
            <a:noFill/>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289506" tIns="557670" rIns="289505" bIns="557671" numCol="1" spcCol="1270" anchor="ctr" anchorCtr="0">
              <a:noAutofit/>
            </a:bodyPr>
            <a:lstStyle/>
            <a:p>
              <a:pPr marL="0" lvl="0" indent="0" algn="ctr" defTabSz="222250">
                <a:lnSpc>
                  <a:spcPct val="90000"/>
                </a:lnSpc>
                <a:spcBef>
                  <a:spcPct val="0"/>
                </a:spcBef>
                <a:spcAft>
                  <a:spcPct val="35000"/>
                </a:spcAft>
                <a:buNone/>
              </a:pPr>
              <a:endParaRPr lang="es-EC" sz="500" kern="1200"/>
            </a:p>
          </p:txBody>
        </p:sp>
        <p:sp>
          <p:nvSpPr>
            <p:cNvPr id="12" name="Forma libre: forma 11">
              <a:extLst>
                <a:ext uri="{FF2B5EF4-FFF2-40B4-BE49-F238E27FC236}">
                  <a16:creationId xmlns:a16="http://schemas.microsoft.com/office/drawing/2014/main" id="{362B5C46-A04D-0C44-D75A-FDAD8F84B655}"/>
                </a:ext>
              </a:extLst>
            </p:cNvPr>
            <p:cNvSpPr/>
            <p:nvPr/>
          </p:nvSpPr>
          <p:spPr>
            <a:xfrm>
              <a:off x="6612743" y="3252046"/>
              <a:ext cx="620360" cy="91440"/>
            </a:xfrm>
            <a:custGeom>
              <a:avLst/>
              <a:gdLst>
                <a:gd name="connsiteX0" fmla="*/ 0 w 620360"/>
                <a:gd name="connsiteY0" fmla="*/ 45720 h 91440"/>
                <a:gd name="connsiteX1" fmla="*/ 620360 w 620360"/>
                <a:gd name="connsiteY1" fmla="*/ 45720 h 91440"/>
              </a:gdLst>
              <a:ahLst/>
              <a:cxnLst>
                <a:cxn ang="0">
                  <a:pos x="connsiteX0" y="connsiteY0"/>
                </a:cxn>
                <a:cxn ang="0">
                  <a:pos x="connsiteX1" y="connsiteY1"/>
                </a:cxn>
              </a:cxnLst>
              <a:rect l="l" t="t" r="r" b="b"/>
              <a:pathLst>
                <a:path w="620360" h="91440">
                  <a:moveTo>
                    <a:pt x="0" y="45720"/>
                  </a:moveTo>
                  <a:lnTo>
                    <a:pt x="620360" y="45720"/>
                  </a:lnTo>
                </a:path>
              </a:pathLst>
            </a:custGeom>
            <a:noFill/>
            <a:sp3d z="-110000"/>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07372" tIns="30211" rIns="307370" bIns="30211" numCol="1" spcCol="1270" anchor="ctr" anchorCtr="0">
              <a:noAutofit/>
            </a:bodyPr>
            <a:lstStyle/>
            <a:p>
              <a:pPr marL="0" lvl="0" indent="0" algn="ctr" defTabSz="222250">
                <a:lnSpc>
                  <a:spcPct val="90000"/>
                </a:lnSpc>
                <a:spcBef>
                  <a:spcPct val="0"/>
                </a:spcBef>
                <a:spcAft>
                  <a:spcPct val="35000"/>
                </a:spcAft>
                <a:buNone/>
              </a:pPr>
              <a:endParaRPr lang="es-EC" sz="500" kern="1200"/>
            </a:p>
          </p:txBody>
        </p:sp>
        <p:sp>
          <p:nvSpPr>
            <p:cNvPr id="13" name="Forma libre: forma 12">
              <a:extLst>
                <a:ext uri="{FF2B5EF4-FFF2-40B4-BE49-F238E27FC236}">
                  <a16:creationId xmlns:a16="http://schemas.microsoft.com/office/drawing/2014/main" id="{1D108952-298D-E300-3A9F-AB162F691FD5}"/>
                </a:ext>
              </a:extLst>
            </p:cNvPr>
            <p:cNvSpPr/>
            <p:nvPr/>
          </p:nvSpPr>
          <p:spPr>
            <a:xfrm>
              <a:off x="2890577" y="3252046"/>
              <a:ext cx="620360" cy="91440"/>
            </a:xfrm>
            <a:custGeom>
              <a:avLst/>
              <a:gdLst>
                <a:gd name="connsiteX0" fmla="*/ 0 w 620360"/>
                <a:gd name="connsiteY0" fmla="*/ 45720 h 91440"/>
                <a:gd name="connsiteX1" fmla="*/ 620360 w 620360"/>
                <a:gd name="connsiteY1" fmla="*/ 45720 h 91440"/>
              </a:gdLst>
              <a:ahLst/>
              <a:cxnLst>
                <a:cxn ang="0">
                  <a:pos x="connsiteX0" y="connsiteY0"/>
                </a:cxn>
                <a:cxn ang="0">
                  <a:pos x="connsiteX1" y="connsiteY1"/>
                </a:cxn>
              </a:cxnLst>
              <a:rect l="l" t="t" r="r" b="b"/>
              <a:pathLst>
                <a:path w="620360" h="91440">
                  <a:moveTo>
                    <a:pt x="0" y="45720"/>
                  </a:moveTo>
                  <a:lnTo>
                    <a:pt x="620360" y="45720"/>
                  </a:lnTo>
                </a:path>
              </a:pathLst>
            </a:custGeom>
            <a:noFill/>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307372" tIns="30211" rIns="307370" bIns="30211" numCol="1" spcCol="1270" anchor="ctr" anchorCtr="0">
              <a:noAutofit/>
            </a:bodyPr>
            <a:lstStyle/>
            <a:p>
              <a:pPr marL="0" lvl="0" indent="0" algn="ctr" defTabSz="222250">
                <a:lnSpc>
                  <a:spcPct val="90000"/>
                </a:lnSpc>
                <a:spcBef>
                  <a:spcPct val="0"/>
                </a:spcBef>
                <a:spcAft>
                  <a:spcPct val="35000"/>
                </a:spcAft>
                <a:buNone/>
              </a:pPr>
              <a:endParaRPr lang="es-EC" sz="500" kern="1200"/>
            </a:p>
          </p:txBody>
        </p:sp>
        <p:sp>
          <p:nvSpPr>
            <p:cNvPr id="14" name="Forma libre: forma 13">
              <a:extLst>
                <a:ext uri="{FF2B5EF4-FFF2-40B4-BE49-F238E27FC236}">
                  <a16:creationId xmlns:a16="http://schemas.microsoft.com/office/drawing/2014/main" id="{235EE9F3-3CF3-208C-E3E8-6EBCCABC7C43}"/>
                </a:ext>
              </a:extLst>
            </p:cNvPr>
            <p:cNvSpPr/>
            <p:nvPr/>
          </p:nvSpPr>
          <p:spPr>
            <a:xfrm>
              <a:off x="6612743" y="2069956"/>
              <a:ext cx="620360" cy="91440"/>
            </a:xfrm>
            <a:custGeom>
              <a:avLst/>
              <a:gdLst>
                <a:gd name="connsiteX0" fmla="*/ 0 w 620360"/>
                <a:gd name="connsiteY0" fmla="*/ 45720 h 91440"/>
                <a:gd name="connsiteX1" fmla="*/ 620360 w 620360"/>
                <a:gd name="connsiteY1" fmla="*/ 45720 h 91440"/>
              </a:gdLst>
              <a:ahLst/>
              <a:cxnLst>
                <a:cxn ang="0">
                  <a:pos x="connsiteX0" y="connsiteY0"/>
                </a:cxn>
                <a:cxn ang="0">
                  <a:pos x="connsiteX1" y="connsiteY1"/>
                </a:cxn>
              </a:cxnLst>
              <a:rect l="l" t="t" r="r" b="b"/>
              <a:pathLst>
                <a:path w="620360" h="91440">
                  <a:moveTo>
                    <a:pt x="0" y="45720"/>
                  </a:moveTo>
                  <a:lnTo>
                    <a:pt x="620360" y="45720"/>
                  </a:lnTo>
                </a:path>
              </a:pathLst>
            </a:custGeom>
            <a:noFill/>
            <a:sp3d z="-110000"/>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07372" tIns="30211" rIns="307370" bIns="30211" numCol="1" spcCol="1270" anchor="ctr" anchorCtr="0">
              <a:noAutofit/>
            </a:bodyPr>
            <a:lstStyle/>
            <a:p>
              <a:pPr marL="0" lvl="0" indent="0" algn="ctr" defTabSz="222250">
                <a:lnSpc>
                  <a:spcPct val="90000"/>
                </a:lnSpc>
                <a:spcBef>
                  <a:spcPct val="0"/>
                </a:spcBef>
                <a:spcAft>
                  <a:spcPct val="35000"/>
                </a:spcAft>
                <a:buNone/>
              </a:pPr>
              <a:endParaRPr lang="es-EC" sz="500" kern="1200"/>
            </a:p>
          </p:txBody>
        </p:sp>
        <p:sp>
          <p:nvSpPr>
            <p:cNvPr id="15" name="Forma libre: forma 14">
              <a:extLst>
                <a:ext uri="{FF2B5EF4-FFF2-40B4-BE49-F238E27FC236}">
                  <a16:creationId xmlns:a16="http://schemas.microsoft.com/office/drawing/2014/main" id="{15170921-F062-EAD7-88A0-B0A5C404595E}"/>
                </a:ext>
              </a:extLst>
            </p:cNvPr>
            <p:cNvSpPr/>
            <p:nvPr/>
          </p:nvSpPr>
          <p:spPr>
            <a:xfrm>
              <a:off x="2890577" y="2115676"/>
              <a:ext cx="620360" cy="1182090"/>
            </a:xfrm>
            <a:custGeom>
              <a:avLst/>
              <a:gdLst>
                <a:gd name="connsiteX0" fmla="*/ 0 w 620360"/>
                <a:gd name="connsiteY0" fmla="*/ 1182090 h 1182090"/>
                <a:gd name="connsiteX1" fmla="*/ 310180 w 620360"/>
                <a:gd name="connsiteY1" fmla="*/ 1182090 h 1182090"/>
                <a:gd name="connsiteX2" fmla="*/ 310180 w 620360"/>
                <a:gd name="connsiteY2" fmla="*/ 0 h 1182090"/>
                <a:gd name="connsiteX3" fmla="*/ 620360 w 620360"/>
                <a:gd name="connsiteY3" fmla="*/ 0 h 1182090"/>
              </a:gdLst>
              <a:ahLst/>
              <a:cxnLst>
                <a:cxn ang="0">
                  <a:pos x="connsiteX0" y="connsiteY0"/>
                </a:cxn>
                <a:cxn ang="0">
                  <a:pos x="connsiteX1" y="connsiteY1"/>
                </a:cxn>
                <a:cxn ang="0">
                  <a:pos x="connsiteX2" y="connsiteY2"/>
                </a:cxn>
                <a:cxn ang="0">
                  <a:pos x="connsiteX3" y="connsiteY3"/>
                </a:cxn>
              </a:cxnLst>
              <a:rect l="l" t="t" r="r" b="b"/>
              <a:pathLst>
                <a:path w="620360" h="1182090">
                  <a:moveTo>
                    <a:pt x="0" y="1182090"/>
                  </a:moveTo>
                  <a:lnTo>
                    <a:pt x="310180" y="1182090"/>
                  </a:lnTo>
                  <a:lnTo>
                    <a:pt x="310180" y="0"/>
                  </a:lnTo>
                  <a:lnTo>
                    <a:pt x="620360" y="0"/>
                  </a:lnTo>
                </a:path>
              </a:pathLst>
            </a:custGeom>
            <a:noFill/>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289506" tIns="557670" rIns="289505" bIns="557671" numCol="1" spcCol="1270" anchor="ctr" anchorCtr="0">
              <a:noAutofit/>
            </a:bodyPr>
            <a:lstStyle/>
            <a:p>
              <a:pPr marL="0" lvl="0" indent="0" algn="ctr" defTabSz="711200">
                <a:lnSpc>
                  <a:spcPct val="90000"/>
                </a:lnSpc>
                <a:spcBef>
                  <a:spcPct val="0"/>
                </a:spcBef>
                <a:spcAft>
                  <a:spcPct val="35000"/>
                </a:spcAft>
                <a:buNone/>
              </a:pPr>
              <a:endParaRPr lang="es-EC" sz="1600" kern="1200">
                <a:solidFill>
                  <a:schemeClr val="tx1"/>
                </a:solidFill>
              </a:endParaRPr>
            </a:p>
          </p:txBody>
        </p:sp>
        <p:sp>
          <p:nvSpPr>
            <p:cNvPr id="16" name="Forma libre: forma 15">
              <a:extLst>
                <a:ext uri="{FF2B5EF4-FFF2-40B4-BE49-F238E27FC236}">
                  <a16:creationId xmlns:a16="http://schemas.microsoft.com/office/drawing/2014/main" id="{73237A0E-BE46-D6D0-2C92-7AEB93547DA5}"/>
                </a:ext>
              </a:extLst>
            </p:cNvPr>
            <p:cNvSpPr/>
            <p:nvPr/>
          </p:nvSpPr>
          <p:spPr>
            <a:xfrm>
              <a:off x="6626980" y="884316"/>
              <a:ext cx="606123" cy="91440"/>
            </a:xfrm>
            <a:custGeom>
              <a:avLst/>
              <a:gdLst>
                <a:gd name="connsiteX0" fmla="*/ 0 w 606123"/>
                <a:gd name="connsiteY0" fmla="*/ 45720 h 91440"/>
                <a:gd name="connsiteX1" fmla="*/ 303061 w 606123"/>
                <a:gd name="connsiteY1" fmla="*/ 45720 h 91440"/>
                <a:gd name="connsiteX2" fmla="*/ 303061 w 606123"/>
                <a:gd name="connsiteY2" fmla="*/ 49269 h 91440"/>
                <a:gd name="connsiteX3" fmla="*/ 606123 w 606123"/>
                <a:gd name="connsiteY3" fmla="*/ 49269 h 91440"/>
              </a:gdLst>
              <a:ahLst/>
              <a:cxnLst>
                <a:cxn ang="0">
                  <a:pos x="connsiteX0" y="connsiteY0"/>
                </a:cxn>
                <a:cxn ang="0">
                  <a:pos x="connsiteX1" y="connsiteY1"/>
                </a:cxn>
                <a:cxn ang="0">
                  <a:pos x="connsiteX2" y="connsiteY2"/>
                </a:cxn>
                <a:cxn ang="0">
                  <a:pos x="connsiteX3" y="connsiteY3"/>
                </a:cxn>
              </a:cxnLst>
              <a:rect l="l" t="t" r="r" b="b"/>
              <a:pathLst>
                <a:path w="606123" h="91440">
                  <a:moveTo>
                    <a:pt x="0" y="45720"/>
                  </a:moveTo>
                  <a:lnTo>
                    <a:pt x="303061" y="45720"/>
                  </a:lnTo>
                  <a:lnTo>
                    <a:pt x="303061" y="49269"/>
                  </a:lnTo>
                  <a:lnTo>
                    <a:pt x="606123" y="49269"/>
                  </a:lnTo>
                </a:path>
              </a:pathLst>
            </a:custGeom>
            <a:noFill/>
            <a:sp3d z="-110000"/>
          </p:spPr>
          <p:style>
            <a:lnRef idx="2">
              <a:schemeClr val="accent1">
                <a:hueOff val="0"/>
                <a:satOff val="0"/>
                <a:lumOff val="0"/>
                <a:alphaOff val="0"/>
              </a:schemeClr>
            </a:lnRef>
            <a:fillRef idx="0">
              <a:scrgbClr r="0" g="0" b="0"/>
            </a:fillRef>
            <a:effectRef idx="0">
              <a:schemeClr val="accent6">
                <a:tint val="70000"/>
                <a:hueOff val="0"/>
                <a:satOff val="0"/>
                <a:lumOff val="0"/>
                <a:alphaOff val="0"/>
              </a:schemeClr>
            </a:effectRef>
            <a:fontRef idx="minor">
              <a:schemeClr val="tx1">
                <a:hueOff val="0"/>
                <a:satOff val="0"/>
                <a:lumOff val="0"/>
                <a:alphaOff val="0"/>
              </a:schemeClr>
            </a:fontRef>
          </p:style>
          <p:txBody>
            <a:bodyPr spcFirstLastPara="0" vert="horz" wrap="square" lIns="300609" tIns="30566" rIns="300608" bIns="30568" numCol="1" spcCol="1270" anchor="ctr" anchorCtr="0">
              <a:noAutofit/>
            </a:bodyPr>
            <a:lstStyle/>
            <a:p>
              <a:pPr marL="0" lvl="0" indent="0" algn="ctr" defTabSz="222250">
                <a:lnSpc>
                  <a:spcPct val="90000"/>
                </a:lnSpc>
                <a:spcBef>
                  <a:spcPct val="0"/>
                </a:spcBef>
                <a:spcAft>
                  <a:spcPct val="35000"/>
                </a:spcAft>
                <a:buNone/>
              </a:pPr>
              <a:endParaRPr lang="es-EC" sz="500" kern="1200"/>
            </a:p>
          </p:txBody>
        </p:sp>
        <p:sp>
          <p:nvSpPr>
            <p:cNvPr id="17" name="Forma libre: forma 16">
              <a:extLst>
                <a:ext uri="{FF2B5EF4-FFF2-40B4-BE49-F238E27FC236}">
                  <a16:creationId xmlns:a16="http://schemas.microsoft.com/office/drawing/2014/main" id="{5F6E2083-584C-FC3A-BD53-4B884C061100}"/>
                </a:ext>
              </a:extLst>
            </p:cNvPr>
            <p:cNvSpPr/>
            <p:nvPr/>
          </p:nvSpPr>
          <p:spPr>
            <a:xfrm>
              <a:off x="2890577" y="930036"/>
              <a:ext cx="634598" cy="2367730"/>
            </a:xfrm>
            <a:custGeom>
              <a:avLst/>
              <a:gdLst>
                <a:gd name="connsiteX0" fmla="*/ 0 w 634598"/>
                <a:gd name="connsiteY0" fmla="*/ 2367730 h 2367730"/>
                <a:gd name="connsiteX1" fmla="*/ 317299 w 634598"/>
                <a:gd name="connsiteY1" fmla="*/ 2367730 h 2367730"/>
                <a:gd name="connsiteX2" fmla="*/ 317299 w 634598"/>
                <a:gd name="connsiteY2" fmla="*/ 0 h 2367730"/>
                <a:gd name="connsiteX3" fmla="*/ 634598 w 634598"/>
                <a:gd name="connsiteY3" fmla="*/ 0 h 2367730"/>
              </a:gdLst>
              <a:ahLst/>
              <a:cxnLst>
                <a:cxn ang="0">
                  <a:pos x="connsiteX0" y="connsiteY0"/>
                </a:cxn>
                <a:cxn ang="0">
                  <a:pos x="connsiteX1" y="connsiteY1"/>
                </a:cxn>
                <a:cxn ang="0">
                  <a:pos x="connsiteX2" y="connsiteY2"/>
                </a:cxn>
                <a:cxn ang="0">
                  <a:pos x="connsiteX3" y="connsiteY3"/>
                </a:cxn>
              </a:cxnLst>
              <a:rect l="l" t="t" r="r" b="b"/>
              <a:pathLst>
                <a:path w="634598" h="2367730">
                  <a:moveTo>
                    <a:pt x="0" y="2367730"/>
                  </a:moveTo>
                  <a:lnTo>
                    <a:pt x="317299" y="2367730"/>
                  </a:lnTo>
                  <a:lnTo>
                    <a:pt x="317299" y="0"/>
                  </a:lnTo>
                  <a:lnTo>
                    <a:pt x="634598" y="0"/>
                  </a:lnTo>
                </a:path>
              </a:pathLst>
            </a:custGeom>
            <a:noFill/>
            <a:sp3d z="-110000"/>
          </p:spPr>
          <p:style>
            <a:lnRef idx="2">
              <a:schemeClr val="accent6">
                <a:hueOff val="0"/>
                <a:satOff val="0"/>
                <a:lumOff val="0"/>
                <a:alphaOff val="0"/>
              </a:schemeClr>
            </a:lnRef>
            <a:fillRef idx="0">
              <a:scrgbClr r="0" g="0" b="0"/>
            </a:fillRef>
            <a:effectRef idx="0">
              <a:schemeClr val="accent6">
                <a:tint val="90000"/>
                <a:hueOff val="0"/>
                <a:satOff val="0"/>
                <a:lumOff val="0"/>
                <a:alphaOff val="0"/>
              </a:schemeClr>
            </a:effectRef>
            <a:fontRef idx="minor">
              <a:schemeClr val="tx1">
                <a:hueOff val="0"/>
                <a:satOff val="0"/>
                <a:lumOff val="0"/>
                <a:alphaOff val="0"/>
              </a:schemeClr>
            </a:fontRef>
          </p:style>
          <p:txBody>
            <a:bodyPr spcFirstLastPara="0" vert="horz" wrap="square" lIns="268717" tIns="1122582" rIns="268717" bIns="1122584" numCol="1" spcCol="1270" anchor="ctr" anchorCtr="0">
              <a:noAutofit/>
            </a:bodyPr>
            <a:lstStyle/>
            <a:p>
              <a:pPr marL="0" lvl="0" indent="0" algn="ctr" defTabSz="711200">
                <a:lnSpc>
                  <a:spcPct val="90000"/>
                </a:lnSpc>
                <a:spcBef>
                  <a:spcPct val="0"/>
                </a:spcBef>
                <a:spcAft>
                  <a:spcPct val="35000"/>
                </a:spcAft>
                <a:buNone/>
              </a:pPr>
              <a:endParaRPr lang="es-EC" sz="1600" kern="1200">
                <a:solidFill>
                  <a:schemeClr val="tx1"/>
                </a:solidFill>
              </a:endParaRPr>
            </a:p>
          </p:txBody>
        </p:sp>
        <p:sp>
          <p:nvSpPr>
            <p:cNvPr id="18" name="Forma libre: forma 17">
              <a:extLst>
                <a:ext uri="{FF2B5EF4-FFF2-40B4-BE49-F238E27FC236}">
                  <a16:creationId xmlns:a16="http://schemas.microsoft.com/office/drawing/2014/main" id="{D9CA6A72-0F53-36A0-4F38-6F54BB93BBB1}"/>
                </a:ext>
              </a:extLst>
            </p:cNvPr>
            <p:cNvSpPr/>
            <p:nvPr/>
          </p:nvSpPr>
          <p:spPr>
            <a:xfrm rot="16200000">
              <a:off x="-70869" y="2824930"/>
              <a:ext cx="4977222" cy="945672"/>
            </a:xfrm>
            <a:custGeom>
              <a:avLst/>
              <a:gdLst>
                <a:gd name="connsiteX0" fmla="*/ 0 w 4977222"/>
                <a:gd name="connsiteY0" fmla="*/ 0 h 945672"/>
                <a:gd name="connsiteX1" fmla="*/ 4977222 w 4977222"/>
                <a:gd name="connsiteY1" fmla="*/ 0 h 945672"/>
                <a:gd name="connsiteX2" fmla="*/ 4977222 w 4977222"/>
                <a:gd name="connsiteY2" fmla="*/ 945672 h 945672"/>
                <a:gd name="connsiteX3" fmla="*/ 0 w 4977222"/>
                <a:gd name="connsiteY3" fmla="*/ 945672 h 945672"/>
                <a:gd name="connsiteX4" fmla="*/ 0 w 4977222"/>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222" h="945672">
                  <a:moveTo>
                    <a:pt x="0" y="0"/>
                  </a:moveTo>
                  <a:lnTo>
                    <a:pt x="4977222" y="0"/>
                  </a:lnTo>
                  <a:lnTo>
                    <a:pt x="4977222"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41910" tIns="41910" rIns="41909" bIns="41910" numCol="1" spcCol="1270" anchor="ctr" anchorCtr="0">
              <a:noAutofit/>
            </a:bodyPr>
            <a:lstStyle/>
            <a:p>
              <a:pPr marL="0" lvl="0" indent="0" algn="ctr" defTabSz="2933700">
                <a:lnSpc>
                  <a:spcPct val="90000"/>
                </a:lnSpc>
                <a:spcBef>
                  <a:spcPct val="0"/>
                </a:spcBef>
                <a:spcAft>
                  <a:spcPct val="35000"/>
                </a:spcAft>
                <a:buNone/>
              </a:pPr>
              <a:r>
                <a:rPr lang="es-ES" sz="6600" b="0" kern="12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Justificación </a:t>
              </a:r>
              <a:endParaRPr lang="es-EC" sz="6600" kern="1200" dirty="0">
                <a:latin typeface="Times New Roman" panose="02020603050405020304" pitchFamily="18" charset="0"/>
                <a:cs typeface="Times New Roman" panose="02020603050405020304" pitchFamily="18" charset="0"/>
              </a:endParaRPr>
            </a:p>
          </p:txBody>
        </p:sp>
        <p:sp>
          <p:nvSpPr>
            <p:cNvPr id="20" name="Forma libre: forma 19">
              <a:extLst>
                <a:ext uri="{FF2B5EF4-FFF2-40B4-BE49-F238E27FC236}">
                  <a16:creationId xmlns:a16="http://schemas.microsoft.com/office/drawing/2014/main" id="{EC997A2D-6B20-B821-1944-F5C31930C2EF}"/>
                </a:ext>
              </a:extLst>
            </p:cNvPr>
            <p:cNvSpPr/>
            <p:nvPr/>
          </p:nvSpPr>
          <p:spPr>
            <a:xfrm>
              <a:off x="3525176" y="45720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dk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EC" sz="3200" kern="1200"/>
                <a:t>Necesidad </a:t>
              </a:r>
              <a:endParaRPr lang="es-EC" sz="3200" kern="1200" dirty="0"/>
            </a:p>
          </p:txBody>
        </p:sp>
        <p:sp>
          <p:nvSpPr>
            <p:cNvPr id="22" name="Forma libre: forma 21">
              <a:extLst>
                <a:ext uri="{FF2B5EF4-FFF2-40B4-BE49-F238E27FC236}">
                  <a16:creationId xmlns:a16="http://schemas.microsoft.com/office/drawing/2014/main" id="{EA74EFE2-2CBA-A2E6-C70E-CEEE58F43B3E}"/>
                </a:ext>
              </a:extLst>
            </p:cNvPr>
            <p:cNvSpPr/>
            <p:nvPr/>
          </p:nvSpPr>
          <p:spPr>
            <a:xfrm>
              <a:off x="7233104" y="460749"/>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C" sz="2100" kern="1200"/>
                <a:t>Procesos de gestión de Congresos poco eficientes</a:t>
              </a:r>
              <a:endParaRPr lang="es-EC" sz="2100" kern="1200" dirty="0"/>
            </a:p>
          </p:txBody>
        </p:sp>
        <p:sp>
          <p:nvSpPr>
            <p:cNvPr id="23" name="Forma libre: forma 22">
              <a:extLst>
                <a:ext uri="{FF2B5EF4-FFF2-40B4-BE49-F238E27FC236}">
                  <a16:creationId xmlns:a16="http://schemas.microsoft.com/office/drawing/2014/main" id="{8E00223B-0DC1-ABE9-C77A-7306CF156668}"/>
                </a:ext>
              </a:extLst>
            </p:cNvPr>
            <p:cNvSpPr/>
            <p:nvPr/>
          </p:nvSpPr>
          <p:spPr>
            <a:xfrm>
              <a:off x="3510938" y="164284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dk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EC" sz="3200" kern="1200">
                  <a:latin typeface="Times New Roman" panose="02020603050405020304" pitchFamily="18" charset="0"/>
                  <a:cs typeface="Times New Roman" panose="02020603050405020304" pitchFamily="18" charset="0"/>
                </a:rPr>
                <a:t>Relevancia</a:t>
              </a:r>
              <a:endParaRPr lang="es-EC" sz="3200" kern="1200" dirty="0">
                <a:latin typeface="Times New Roman" panose="02020603050405020304" pitchFamily="18" charset="0"/>
                <a:cs typeface="Times New Roman" panose="02020603050405020304" pitchFamily="18" charset="0"/>
              </a:endParaRPr>
            </a:p>
          </p:txBody>
        </p:sp>
        <p:sp>
          <p:nvSpPr>
            <p:cNvPr id="24" name="Forma libre: forma 23">
              <a:extLst>
                <a:ext uri="{FF2B5EF4-FFF2-40B4-BE49-F238E27FC236}">
                  <a16:creationId xmlns:a16="http://schemas.microsoft.com/office/drawing/2014/main" id="{C85271AC-6F1E-724F-0D96-3772736ADCF0}"/>
                </a:ext>
              </a:extLst>
            </p:cNvPr>
            <p:cNvSpPr/>
            <p:nvPr/>
          </p:nvSpPr>
          <p:spPr>
            <a:xfrm>
              <a:off x="7233104" y="164284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C" sz="2100" kern="1200"/>
                <a:t>Mejora la organización de Congresos Científicos</a:t>
              </a:r>
              <a:endParaRPr lang="es-EC" sz="2100" kern="1200" dirty="0"/>
            </a:p>
          </p:txBody>
        </p:sp>
        <p:sp>
          <p:nvSpPr>
            <p:cNvPr id="25" name="Forma libre: forma 24">
              <a:extLst>
                <a:ext uri="{FF2B5EF4-FFF2-40B4-BE49-F238E27FC236}">
                  <a16:creationId xmlns:a16="http://schemas.microsoft.com/office/drawing/2014/main" id="{D2317F77-9E41-CEA8-1283-5DBEB7B7D352}"/>
                </a:ext>
              </a:extLst>
            </p:cNvPr>
            <p:cNvSpPr/>
            <p:nvPr/>
          </p:nvSpPr>
          <p:spPr>
            <a:xfrm>
              <a:off x="3510938" y="282493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dk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EC" sz="3200" kern="1200">
                  <a:latin typeface="Times New Roman" panose="02020603050405020304" pitchFamily="18" charset="0"/>
                  <a:cs typeface="Times New Roman" panose="02020603050405020304" pitchFamily="18" charset="0"/>
                </a:rPr>
                <a:t>Viabilidad</a:t>
              </a:r>
              <a:endParaRPr lang="es-EC" sz="3200" kern="1200" dirty="0">
                <a:latin typeface="Times New Roman" panose="02020603050405020304" pitchFamily="18" charset="0"/>
                <a:cs typeface="Times New Roman" panose="02020603050405020304" pitchFamily="18" charset="0"/>
              </a:endParaRPr>
            </a:p>
          </p:txBody>
        </p:sp>
        <p:sp>
          <p:nvSpPr>
            <p:cNvPr id="26" name="Forma libre: forma 25">
              <a:extLst>
                <a:ext uri="{FF2B5EF4-FFF2-40B4-BE49-F238E27FC236}">
                  <a16:creationId xmlns:a16="http://schemas.microsoft.com/office/drawing/2014/main" id="{5AD2D3BD-9672-17B9-EF32-6F425B4CC125}"/>
                </a:ext>
              </a:extLst>
            </p:cNvPr>
            <p:cNvSpPr/>
            <p:nvPr/>
          </p:nvSpPr>
          <p:spPr>
            <a:xfrm>
              <a:off x="7233104" y="282493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C" sz="2100" kern="1200"/>
                <a:t>Uso de tecnologías web escalables y seguras</a:t>
              </a:r>
              <a:endParaRPr lang="es-EC" sz="2100" kern="1200" dirty="0"/>
            </a:p>
          </p:txBody>
        </p:sp>
        <p:sp>
          <p:nvSpPr>
            <p:cNvPr id="27" name="Forma libre: forma 26">
              <a:extLst>
                <a:ext uri="{FF2B5EF4-FFF2-40B4-BE49-F238E27FC236}">
                  <a16:creationId xmlns:a16="http://schemas.microsoft.com/office/drawing/2014/main" id="{FB7A8479-DE05-F605-A483-8142E3238438}"/>
                </a:ext>
              </a:extLst>
            </p:cNvPr>
            <p:cNvSpPr/>
            <p:nvPr/>
          </p:nvSpPr>
          <p:spPr>
            <a:xfrm>
              <a:off x="3510938" y="400702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dk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EC" sz="3200" kern="1200">
                  <a:latin typeface="Times New Roman" panose="02020603050405020304" pitchFamily="18" charset="0"/>
                  <a:cs typeface="Times New Roman" panose="02020603050405020304" pitchFamily="18" charset="0"/>
                </a:rPr>
                <a:t>Beneficiarios</a:t>
              </a:r>
              <a:endParaRPr lang="es-EC" sz="3200" kern="1200" dirty="0">
                <a:latin typeface="Times New Roman" panose="02020603050405020304" pitchFamily="18" charset="0"/>
                <a:cs typeface="Times New Roman" panose="02020603050405020304" pitchFamily="18" charset="0"/>
              </a:endParaRPr>
            </a:p>
          </p:txBody>
        </p:sp>
        <p:sp>
          <p:nvSpPr>
            <p:cNvPr id="28" name="Forma libre: forma 27">
              <a:extLst>
                <a:ext uri="{FF2B5EF4-FFF2-40B4-BE49-F238E27FC236}">
                  <a16:creationId xmlns:a16="http://schemas.microsoft.com/office/drawing/2014/main" id="{A2A03DDC-4AA6-3D32-6D97-D7C32EC06D8E}"/>
                </a:ext>
              </a:extLst>
            </p:cNvPr>
            <p:cNvSpPr/>
            <p:nvPr/>
          </p:nvSpPr>
          <p:spPr>
            <a:xfrm>
              <a:off x="7233104" y="400702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C" sz="2100" kern="1200" dirty="0"/>
                <a:t>Estudiantes, docentes y organizadores</a:t>
              </a:r>
            </a:p>
          </p:txBody>
        </p:sp>
        <p:sp>
          <p:nvSpPr>
            <p:cNvPr id="29" name="Forma libre: forma 28">
              <a:extLst>
                <a:ext uri="{FF2B5EF4-FFF2-40B4-BE49-F238E27FC236}">
                  <a16:creationId xmlns:a16="http://schemas.microsoft.com/office/drawing/2014/main" id="{B2F3BF19-AAE1-D0B5-2EE7-606A0E822B24}"/>
                </a:ext>
              </a:extLst>
            </p:cNvPr>
            <p:cNvSpPr/>
            <p:nvPr/>
          </p:nvSpPr>
          <p:spPr>
            <a:xfrm>
              <a:off x="3510938" y="518911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dk1"/>
            </a:fontRef>
          </p:style>
          <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s-EC" sz="3200" kern="1200">
                  <a:latin typeface="Times New Roman" panose="02020603050405020304" pitchFamily="18" charset="0"/>
                  <a:cs typeface="Times New Roman" panose="02020603050405020304" pitchFamily="18" charset="0"/>
                </a:rPr>
                <a:t>Impacto esperado</a:t>
              </a:r>
              <a:endParaRPr lang="es-EC" sz="3200" kern="1200" dirty="0">
                <a:latin typeface="Times New Roman" panose="02020603050405020304" pitchFamily="18" charset="0"/>
                <a:cs typeface="Times New Roman" panose="02020603050405020304" pitchFamily="18" charset="0"/>
              </a:endParaRPr>
            </a:p>
          </p:txBody>
        </p:sp>
        <p:sp>
          <p:nvSpPr>
            <p:cNvPr id="30" name="Forma libre: forma 29">
              <a:extLst>
                <a:ext uri="{FF2B5EF4-FFF2-40B4-BE49-F238E27FC236}">
                  <a16:creationId xmlns:a16="http://schemas.microsoft.com/office/drawing/2014/main" id="{69C90DCE-E78C-186C-1355-B405160E97D4}"/>
                </a:ext>
              </a:extLst>
            </p:cNvPr>
            <p:cNvSpPr/>
            <p:nvPr/>
          </p:nvSpPr>
          <p:spPr>
            <a:xfrm>
              <a:off x="7233104" y="5189110"/>
              <a:ext cx="3101804" cy="945672"/>
            </a:xfrm>
            <a:custGeom>
              <a:avLst/>
              <a:gdLst>
                <a:gd name="connsiteX0" fmla="*/ 0 w 3101804"/>
                <a:gd name="connsiteY0" fmla="*/ 0 h 945672"/>
                <a:gd name="connsiteX1" fmla="*/ 3101804 w 3101804"/>
                <a:gd name="connsiteY1" fmla="*/ 0 h 945672"/>
                <a:gd name="connsiteX2" fmla="*/ 3101804 w 3101804"/>
                <a:gd name="connsiteY2" fmla="*/ 945672 h 945672"/>
                <a:gd name="connsiteX3" fmla="*/ 0 w 3101804"/>
                <a:gd name="connsiteY3" fmla="*/ 945672 h 945672"/>
                <a:gd name="connsiteX4" fmla="*/ 0 w 3101804"/>
                <a:gd name="connsiteY4" fmla="*/ 0 h 945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1804" h="945672">
                  <a:moveTo>
                    <a:pt x="0" y="0"/>
                  </a:moveTo>
                  <a:lnTo>
                    <a:pt x="3101804" y="0"/>
                  </a:lnTo>
                  <a:lnTo>
                    <a:pt x="3101804" y="945672"/>
                  </a:lnTo>
                  <a:lnTo>
                    <a:pt x="0" y="945672"/>
                  </a:lnTo>
                  <a:lnTo>
                    <a:pt x="0" y="0"/>
                  </a:lnTo>
                  <a:close/>
                </a:path>
              </a:pathLst>
            </a:custGeom>
            <a:sp3d extrusionH="50600" prstMaterial="plastic">
              <a:bevelT w="101600" h="80600" prst="relaxedInset"/>
              <a:bevelB w="80600" h="80600" prst="relaxedInset"/>
            </a:sp3d>
          </p:spPr>
          <p:style>
            <a:lnRef idx="0">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dk1"/>
            </a:fontRef>
          </p:style>
          <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s-EC" sz="2100" kern="1200"/>
                <a:t>Fortalecimiento de la innovación académica y tecnológica </a:t>
              </a:r>
              <a:endParaRPr lang="es-EC" sz="2100" kern="1200" dirty="0"/>
            </a:p>
          </p:txBody>
        </p:sp>
      </p:grpSp>
    </p:spTree>
    <p:extLst>
      <p:ext uri="{BB962C8B-B14F-4D97-AF65-F5344CB8AC3E}">
        <p14:creationId xmlns:p14="http://schemas.microsoft.com/office/powerpoint/2010/main" val="3974039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26894" y="156754"/>
            <a:ext cx="12192000" cy="6858000"/>
          </a:xfrm>
          <a:prstGeom prst="rect">
            <a:avLst/>
          </a:prstGeom>
        </p:spPr>
      </p:pic>
      <p:graphicFrame>
        <p:nvGraphicFramePr>
          <p:cNvPr id="5" name="Diagrama 4">
            <a:extLst>
              <a:ext uri="{FF2B5EF4-FFF2-40B4-BE49-F238E27FC236}">
                <a16:creationId xmlns:a16="http://schemas.microsoft.com/office/drawing/2014/main" id="{A02F69D0-2458-F0A4-E9CB-2241A77A6DDF}"/>
              </a:ext>
            </a:extLst>
          </p:cNvPr>
          <p:cNvGraphicFramePr/>
          <p:nvPr>
            <p:extLst>
              <p:ext uri="{D42A27DB-BD31-4B8C-83A1-F6EECF244321}">
                <p14:modId xmlns:p14="http://schemas.microsoft.com/office/powerpoint/2010/main" val="3821951501"/>
              </p:ext>
            </p:extLst>
          </p:nvPr>
        </p:nvGraphicFramePr>
        <p:xfrm>
          <a:off x="1927274" y="1328738"/>
          <a:ext cx="9566030" cy="4809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10B8E8D2-A9C4-79A8-E604-CB827E613A6C}"/>
              </a:ext>
            </a:extLst>
          </p:cNvPr>
          <p:cNvSpPr txBox="1"/>
          <p:nvPr/>
        </p:nvSpPr>
        <p:spPr>
          <a:xfrm>
            <a:off x="3554015" y="902256"/>
            <a:ext cx="7218760" cy="769441"/>
          </a:xfrm>
          <a:prstGeom prst="rect">
            <a:avLst/>
          </a:prstGeom>
          <a:noFill/>
        </p:spPr>
        <p:txBody>
          <a:bodyPr wrap="square">
            <a:spAutoFit/>
          </a:bodyPr>
          <a:lstStyle/>
          <a:p>
            <a:pPr lvl="0"/>
            <a:r>
              <a:rPr lang="es-ES" sz="44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Antecedentes Investigativos:</a:t>
            </a:r>
            <a:endParaRPr lang="es-EC"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747115"/>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8D758-1A03-F268-2A88-A30922C3CDC2}"/>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0E941456-335E-F9DD-8232-A73E0DBF8595}"/>
              </a:ext>
            </a:extLst>
          </p:cNvPr>
          <p:cNvPicPr>
            <a:picLocks noChangeAspect="1"/>
          </p:cNvPicPr>
          <p:nvPr/>
        </p:nvPicPr>
        <p:blipFill>
          <a:blip r:embed="rId2"/>
          <a:stretch>
            <a:fillRect/>
          </a:stretch>
        </p:blipFill>
        <p:spPr>
          <a:xfrm>
            <a:off x="15171" y="156754"/>
            <a:ext cx="12192000" cy="6858000"/>
          </a:xfrm>
          <a:prstGeom prst="rect">
            <a:avLst/>
          </a:prstGeom>
        </p:spPr>
      </p:pic>
      <p:sp>
        <p:nvSpPr>
          <p:cNvPr id="7" name="CuadroTexto 6">
            <a:extLst>
              <a:ext uri="{FF2B5EF4-FFF2-40B4-BE49-F238E27FC236}">
                <a16:creationId xmlns:a16="http://schemas.microsoft.com/office/drawing/2014/main" id="{61AD69CA-7348-A7B7-594E-3F884E944627}"/>
              </a:ext>
            </a:extLst>
          </p:cNvPr>
          <p:cNvSpPr txBox="1"/>
          <p:nvPr/>
        </p:nvSpPr>
        <p:spPr>
          <a:xfrm>
            <a:off x="3554015" y="902256"/>
            <a:ext cx="6193630" cy="523220"/>
          </a:xfrm>
          <a:prstGeom prst="rect">
            <a:avLst/>
          </a:prstGeom>
          <a:noFill/>
        </p:spPr>
        <p:txBody>
          <a:bodyPr wrap="square">
            <a:spAutoFit/>
          </a:bodyPr>
          <a:lstStyle/>
          <a:p>
            <a:pPr lvl="0"/>
            <a:endParaRPr lang="es-ES" sz="2800" b="1" i="1" dirty="0">
              <a:effectLst/>
              <a:latin typeface="Times New Roman" panose="02020603050405020304" pitchFamily="18" charset="0"/>
              <a:ea typeface="Times New Roman" panose="02020603050405020304" pitchFamily="18" charset="0"/>
            </a:endParaRPr>
          </a:p>
        </p:txBody>
      </p:sp>
      <p:graphicFrame>
        <p:nvGraphicFramePr>
          <p:cNvPr id="3" name="Diagrama 2">
            <a:extLst>
              <a:ext uri="{FF2B5EF4-FFF2-40B4-BE49-F238E27FC236}">
                <a16:creationId xmlns:a16="http://schemas.microsoft.com/office/drawing/2014/main" id="{67EECAD1-D5E3-98DF-AF25-A43342FEE394}"/>
              </a:ext>
            </a:extLst>
          </p:cNvPr>
          <p:cNvGraphicFramePr/>
          <p:nvPr>
            <p:extLst>
              <p:ext uri="{D42A27DB-BD31-4B8C-83A1-F6EECF244321}">
                <p14:modId xmlns:p14="http://schemas.microsoft.com/office/powerpoint/2010/main" val="1732039303"/>
              </p:ext>
            </p:extLst>
          </p:nvPr>
        </p:nvGraphicFramePr>
        <p:xfrm>
          <a:off x="534048" y="614845"/>
          <a:ext cx="10788375" cy="534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04485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1148</Words>
  <Application>Microsoft Office PowerPoint</Application>
  <PresentationFormat>Panorámica</PresentationFormat>
  <Paragraphs>115</Paragraphs>
  <Slides>18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Calibri Light</vt:lpstr>
      <vt:lpstr>Forte</vt:lpstr>
      <vt:lpstr>Symbol</vt:lpstr>
      <vt:lpstr>Times New Roman</vt:lpstr>
      <vt:lpstr>Tema de Office</vt:lpstr>
      <vt:lpstr>Universidad Estatal del Sur de Manabí Facultad de Ciencias Técnicas  Carrera de Tecnologías de la Información </vt:lpstr>
      <vt:lpstr>Presentación de PowerPoint</vt:lpstr>
      <vt:lpstr>Presentación de PowerPoint</vt:lpstr>
      <vt:lpstr>Presentación de PowerPoint</vt:lpstr>
      <vt:lpstr>Presentación de PowerPoint</vt:lpstr>
      <vt:lpstr> </vt:lpstr>
      <vt:lpstr> </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Presentación de PowerPoint</vt:lpstr>
      <vt:lpstr>Presentación de PowerPoint</vt:lpstr>
      <vt:lpstr>Presentación de PowerPoint</vt:lpstr>
      <vt:lpstr>Carrera Tecnologías de la Información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Estatal del Sur de Manabí Facultad de Ciencias Técnicas  Carrera de Tecnologías de la Información</dc:title>
  <dc:creator>Erika Anchundia</dc:creator>
  <cp:lastModifiedBy>Jonathan Marcelo Conforme</cp:lastModifiedBy>
  <cp:revision>32</cp:revision>
  <dcterms:created xsi:type="dcterms:W3CDTF">2025-07-29T02:03:22Z</dcterms:created>
  <dcterms:modified xsi:type="dcterms:W3CDTF">2025-09-02T06:33:03Z</dcterms:modified>
</cp:coreProperties>
</file>