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68" r:id="rId5"/>
    <p:sldId id="259" r:id="rId6"/>
    <p:sldId id="264" r:id="rId7"/>
    <p:sldId id="260" r:id="rId8"/>
    <p:sldId id="266" r:id="rId9"/>
    <p:sldId id="261" r:id="rId10"/>
    <p:sldId id="267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BD7669-73E2-4783-861F-5CBD00F865DE}" v="50" dt="2025-02-25T20:29:37.4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Dickins" userId="fac8abb6-dc30-4810-b08f-dc4964c9c7d2" providerId="ADAL" clId="{4CBD7669-73E2-4783-861F-5CBD00F865DE}"/>
    <pc:docChg chg="undo custSel addSld delSld modSld">
      <pc:chgData name="Jonathan Dickins" userId="fac8abb6-dc30-4810-b08f-dc4964c9c7d2" providerId="ADAL" clId="{4CBD7669-73E2-4783-861F-5CBD00F865DE}" dt="2025-02-25T21:12:00.013" v="6358" actId="20577"/>
      <pc:docMkLst>
        <pc:docMk/>
      </pc:docMkLst>
      <pc:sldChg chg="modSp">
        <pc:chgData name="Jonathan Dickins" userId="fac8abb6-dc30-4810-b08f-dc4964c9c7d2" providerId="ADAL" clId="{4CBD7669-73E2-4783-861F-5CBD00F865DE}" dt="2025-02-24T18:02:32.672" v="554"/>
        <pc:sldMkLst>
          <pc:docMk/>
          <pc:sldMk cId="99645545" sldId="256"/>
        </pc:sldMkLst>
        <pc:spChg chg="mod">
          <ac:chgData name="Jonathan Dickins" userId="fac8abb6-dc30-4810-b08f-dc4964c9c7d2" providerId="ADAL" clId="{4CBD7669-73E2-4783-861F-5CBD00F865DE}" dt="2025-02-24T18:02:32.672" v="554"/>
          <ac:spMkLst>
            <pc:docMk/>
            <pc:sldMk cId="99645545" sldId="256"/>
            <ac:spMk id="2" creationId="{D8522F2C-BA58-A96E-A7F4-850D05E3422B}"/>
          </ac:spMkLst>
        </pc:spChg>
        <pc:spChg chg="mod">
          <ac:chgData name="Jonathan Dickins" userId="fac8abb6-dc30-4810-b08f-dc4964c9c7d2" providerId="ADAL" clId="{4CBD7669-73E2-4783-861F-5CBD00F865DE}" dt="2025-02-24T18:02:32.672" v="554"/>
          <ac:spMkLst>
            <pc:docMk/>
            <pc:sldMk cId="99645545" sldId="256"/>
            <ac:spMk id="3" creationId="{ADEBB404-E5A9-C8CC-8003-CC88141B42E8}"/>
          </ac:spMkLst>
        </pc:spChg>
      </pc:sldChg>
      <pc:sldChg chg="modSp mod">
        <pc:chgData name="Jonathan Dickins" userId="fac8abb6-dc30-4810-b08f-dc4964c9c7d2" providerId="ADAL" clId="{4CBD7669-73E2-4783-861F-5CBD00F865DE}" dt="2025-02-25T20:42:35.152" v="6334" actId="20577"/>
        <pc:sldMkLst>
          <pc:docMk/>
          <pc:sldMk cId="2460379633" sldId="257"/>
        </pc:sldMkLst>
        <pc:spChg chg="mod">
          <ac:chgData name="Jonathan Dickins" userId="fac8abb6-dc30-4810-b08f-dc4964c9c7d2" providerId="ADAL" clId="{4CBD7669-73E2-4783-861F-5CBD00F865DE}" dt="2025-02-24T18:02:32.672" v="554"/>
          <ac:spMkLst>
            <pc:docMk/>
            <pc:sldMk cId="2460379633" sldId="257"/>
            <ac:spMk id="2" creationId="{D285E787-76B8-0D7F-208F-FB52F37DA228}"/>
          </ac:spMkLst>
        </pc:spChg>
        <pc:spChg chg="mod">
          <ac:chgData name="Jonathan Dickins" userId="fac8abb6-dc30-4810-b08f-dc4964c9c7d2" providerId="ADAL" clId="{4CBD7669-73E2-4783-861F-5CBD00F865DE}" dt="2025-02-25T20:42:35.152" v="6334" actId="20577"/>
          <ac:spMkLst>
            <pc:docMk/>
            <pc:sldMk cId="2460379633" sldId="257"/>
            <ac:spMk id="3" creationId="{92B0D877-50B1-13C8-EA75-3FF376522CEC}"/>
          </ac:spMkLst>
        </pc:spChg>
      </pc:sldChg>
      <pc:sldChg chg="addSp delSp modSp mod">
        <pc:chgData name="Jonathan Dickins" userId="fac8abb6-dc30-4810-b08f-dc4964c9c7d2" providerId="ADAL" clId="{4CBD7669-73E2-4783-861F-5CBD00F865DE}" dt="2025-02-25T15:06:38.051" v="5183" actId="1076"/>
        <pc:sldMkLst>
          <pc:docMk/>
          <pc:sldMk cId="4231463019" sldId="258"/>
        </pc:sldMkLst>
        <pc:spChg chg="mod">
          <ac:chgData name="Jonathan Dickins" userId="fac8abb6-dc30-4810-b08f-dc4964c9c7d2" providerId="ADAL" clId="{4CBD7669-73E2-4783-861F-5CBD00F865DE}" dt="2025-02-24T14:15:28.103" v="162" actId="14100"/>
          <ac:spMkLst>
            <pc:docMk/>
            <pc:sldMk cId="4231463019" sldId="258"/>
            <ac:spMk id="2" creationId="{A61ED6D3-CE7E-B68D-A7DF-B57F69754364}"/>
          </ac:spMkLst>
        </pc:spChg>
        <pc:spChg chg="mod">
          <ac:chgData name="Jonathan Dickins" userId="fac8abb6-dc30-4810-b08f-dc4964c9c7d2" providerId="ADAL" clId="{4CBD7669-73E2-4783-861F-5CBD00F865DE}" dt="2025-02-25T14:45:24.306" v="4736" actId="20577"/>
          <ac:spMkLst>
            <pc:docMk/>
            <pc:sldMk cId="4231463019" sldId="258"/>
            <ac:spMk id="3" creationId="{AD17F0AF-AE22-C06C-4CEB-59CF4095FA54}"/>
          </ac:spMkLst>
        </pc:spChg>
        <pc:spChg chg="add del mod">
          <ac:chgData name="Jonathan Dickins" userId="fac8abb6-dc30-4810-b08f-dc4964c9c7d2" providerId="ADAL" clId="{4CBD7669-73E2-4783-861F-5CBD00F865DE}" dt="2025-02-25T14:06:14.427" v="3876" actId="478"/>
          <ac:spMkLst>
            <pc:docMk/>
            <pc:sldMk cId="4231463019" sldId="258"/>
            <ac:spMk id="4" creationId="{04C75282-A785-D10B-BC94-BE18EE075CA2}"/>
          </ac:spMkLst>
        </pc:spChg>
        <pc:spChg chg="add del mod">
          <ac:chgData name="Jonathan Dickins" userId="fac8abb6-dc30-4810-b08f-dc4964c9c7d2" providerId="ADAL" clId="{4CBD7669-73E2-4783-861F-5CBD00F865DE}" dt="2025-02-25T14:06:16.320" v="3877" actId="478"/>
          <ac:spMkLst>
            <pc:docMk/>
            <pc:sldMk cId="4231463019" sldId="258"/>
            <ac:spMk id="5" creationId="{514A28A4-8E8C-98D5-E054-EB94C5150660}"/>
          </ac:spMkLst>
        </pc:spChg>
        <pc:picChg chg="add mod modCrop">
          <ac:chgData name="Jonathan Dickins" userId="fac8abb6-dc30-4810-b08f-dc4964c9c7d2" providerId="ADAL" clId="{4CBD7669-73E2-4783-861F-5CBD00F865DE}" dt="2025-02-25T15:06:38.051" v="5183" actId="1076"/>
          <ac:picMkLst>
            <pc:docMk/>
            <pc:sldMk cId="4231463019" sldId="258"/>
            <ac:picMk id="6" creationId="{0DD3A228-A9A2-0B7A-0A8A-22B8D1323F24}"/>
          </ac:picMkLst>
        </pc:picChg>
      </pc:sldChg>
      <pc:sldChg chg="addSp delSp modSp mod">
        <pc:chgData name="Jonathan Dickins" userId="fac8abb6-dc30-4810-b08f-dc4964c9c7d2" providerId="ADAL" clId="{4CBD7669-73E2-4783-861F-5CBD00F865DE}" dt="2025-02-25T13:47:54.423" v="3551" actId="20577"/>
        <pc:sldMkLst>
          <pc:docMk/>
          <pc:sldMk cId="4170894703" sldId="259"/>
        </pc:sldMkLst>
        <pc:spChg chg="mod">
          <ac:chgData name="Jonathan Dickins" userId="fac8abb6-dc30-4810-b08f-dc4964c9c7d2" providerId="ADAL" clId="{4CBD7669-73E2-4783-861F-5CBD00F865DE}" dt="2025-02-24T18:02:32.672" v="554"/>
          <ac:spMkLst>
            <pc:docMk/>
            <pc:sldMk cId="4170894703" sldId="259"/>
            <ac:spMk id="2" creationId="{92C78D81-8407-9AA1-2E1F-4C0AED117A1F}"/>
          </ac:spMkLst>
        </pc:spChg>
        <pc:spChg chg="del">
          <ac:chgData name="Jonathan Dickins" userId="fac8abb6-dc30-4810-b08f-dc4964c9c7d2" providerId="ADAL" clId="{4CBD7669-73E2-4783-861F-5CBD00F865DE}" dt="2025-02-24T17:04:03.042" v="524" actId="478"/>
          <ac:spMkLst>
            <pc:docMk/>
            <pc:sldMk cId="4170894703" sldId="259"/>
            <ac:spMk id="3" creationId="{55C265EF-26D4-83EF-8E9F-65CB26B51624}"/>
          </ac:spMkLst>
        </pc:spChg>
        <pc:spChg chg="add del mod">
          <ac:chgData name="Jonathan Dickins" userId="fac8abb6-dc30-4810-b08f-dc4964c9c7d2" providerId="ADAL" clId="{4CBD7669-73E2-4783-861F-5CBD00F865DE}" dt="2025-02-25T11:01:52.682" v="2980" actId="478"/>
          <ac:spMkLst>
            <pc:docMk/>
            <pc:sldMk cId="4170894703" sldId="259"/>
            <ac:spMk id="12" creationId="{044F8F09-9868-F207-2C6A-452AEDB840D0}"/>
          </ac:spMkLst>
        </pc:spChg>
        <pc:spChg chg="add mod">
          <ac:chgData name="Jonathan Dickins" userId="fac8abb6-dc30-4810-b08f-dc4964c9c7d2" providerId="ADAL" clId="{4CBD7669-73E2-4783-861F-5CBD00F865DE}" dt="2025-02-25T13:47:54.423" v="3551" actId="20577"/>
          <ac:spMkLst>
            <pc:docMk/>
            <pc:sldMk cId="4170894703" sldId="259"/>
            <ac:spMk id="13" creationId="{5FB5EDD5-B05E-EEED-BABA-767BB83E26A9}"/>
          </ac:spMkLst>
        </pc:spChg>
        <pc:picChg chg="add del mod">
          <ac:chgData name="Jonathan Dickins" userId="fac8abb6-dc30-4810-b08f-dc4964c9c7d2" providerId="ADAL" clId="{4CBD7669-73E2-4783-861F-5CBD00F865DE}" dt="2025-02-24T17:04:17.709" v="530" actId="478"/>
          <ac:picMkLst>
            <pc:docMk/>
            <pc:sldMk cId="4170894703" sldId="259"/>
            <ac:picMk id="5" creationId="{29F5BDA3-2F6D-9B7A-2735-3E4990496760}"/>
          </ac:picMkLst>
        </pc:picChg>
        <pc:picChg chg="add del mod">
          <ac:chgData name="Jonathan Dickins" userId="fac8abb6-dc30-4810-b08f-dc4964c9c7d2" providerId="ADAL" clId="{4CBD7669-73E2-4783-861F-5CBD00F865DE}" dt="2025-02-24T18:00:45.532" v="544" actId="478"/>
          <ac:picMkLst>
            <pc:docMk/>
            <pc:sldMk cId="4170894703" sldId="259"/>
            <ac:picMk id="7" creationId="{0D8C68BC-748A-48E6-365A-657367C4226C}"/>
          </ac:picMkLst>
        </pc:picChg>
        <pc:picChg chg="add mod modCrop">
          <ac:chgData name="Jonathan Dickins" userId="fac8abb6-dc30-4810-b08f-dc4964c9c7d2" providerId="ADAL" clId="{4CBD7669-73E2-4783-861F-5CBD00F865DE}" dt="2025-02-25T11:02:00.679" v="2985" actId="1076"/>
          <ac:picMkLst>
            <pc:docMk/>
            <pc:sldMk cId="4170894703" sldId="259"/>
            <ac:picMk id="9" creationId="{82B631ED-F7CC-8975-812F-91E9DFEFB715}"/>
          </ac:picMkLst>
        </pc:picChg>
        <pc:picChg chg="add del mod">
          <ac:chgData name="Jonathan Dickins" userId="fac8abb6-dc30-4810-b08f-dc4964c9c7d2" providerId="ADAL" clId="{4CBD7669-73E2-4783-861F-5CBD00F865DE}" dt="2025-02-24T18:06:57.599" v="576" actId="478"/>
          <ac:picMkLst>
            <pc:docMk/>
            <pc:sldMk cId="4170894703" sldId="259"/>
            <ac:picMk id="11" creationId="{95A590D5-536B-BEA3-024B-92B96F301FEA}"/>
          </ac:picMkLst>
        </pc:picChg>
      </pc:sldChg>
      <pc:sldChg chg="addSp delSp modSp mod">
        <pc:chgData name="Jonathan Dickins" userId="fac8abb6-dc30-4810-b08f-dc4964c9c7d2" providerId="ADAL" clId="{4CBD7669-73E2-4783-861F-5CBD00F865DE}" dt="2025-02-25T20:47:04.541" v="6335" actId="20577"/>
        <pc:sldMkLst>
          <pc:docMk/>
          <pc:sldMk cId="3769353107" sldId="260"/>
        </pc:sldMkLst>
        <pc:spChg chg="mod">
          <ac:chgData name="Jonathan Dickins" userId="fac8abb6-dc30-4810-b08f-dc4964c9c7d2" providerId="ADAL" clId="{4CBD7669-73E2-4783-861F-5CBD00F865DE}" dt="2025-02-24T18:02:32.672" v="554"/>
          <ac:spMkLst>
            <pc:docMk/>
            <pc:sldMk cId="3769353107" sldId="260"/>
            <ac:spMk id="2" creationId="{EE9B0D31-C2AA-07C7-2D22-181D6C118FC2}"/>
          </ac:spMkLst>
        </pc:spChg>
        <pc:spChg chg="del mod">
          <ac:chgData name="Jonathan Dickins" userId="fac8abb6-dc30-4810-b08f-dc4964c9c7d2" providerId="ADAL" clId="{4CBD7669-73E2-4783-861F-5CBD00F865DE}" dt="2025-02-24T18:39:58.359" v="1527" actId="931"/>
          <ac:spMkLst>
            <pc:docMk/>
            <pc:sldMk cId="3769353107" sldId="260"/>
            <ac:spMk id="3" creationId="{B200174C-0D0C-D95B-5B4D-ECFD0C29E038}"/>
          </ac:spMkLst>
        </pc:spChg>
        <pc:spChg chg="add mod">
          <ac:chgData name="Jonathan Dickins" userId="fac8abb6-dc30-4810-b08f-dc4964c9c7d2" providerId="ADAL" clId="{4CBD7669-73E2-4783-861F-5CBD00F865DE}" dt="2025-02-25T20:47:04.541" v="6335" actId="20577"/>
          <ac:spMkLst>
            <pc:docMk/>
            <pc:sldMk cId="3769353107" sldId="260"/>
            <ac:spMk id="6" creationId="{F46DDB33-7DBC-2389-9691-6E099AE08E2F}"/>
          </ac:spMkLst>
        </pc:spChg>
        <pc:picChg chg="add mod">
          <ac:chgData name="Jonathan Dickins" userId="fac8abb6-dc30-4810-b08f-dc4964c9c7d2" providerId="ADAL" clId="{4CBD7669-73E2-4783-861F-5CBD00F865DE}" dt="2025-02-24T18:40:07.678" v="1532" actId="1076"/>
          <ac:picMkLst>
            <pc:docMk/>
            <pc:sldMk cId="3769353107" sldId="260"/>
            <ac:picMk id="5" creationId="{9F9E094C-85AF-D26D-D2AC-1E7049DC50EC}"/>
          </ac:picMkLst>
        </pc:picChg>
      </pc:sldChg>
      <pc:sldChg chg="addSp delSp modSp mod">
        <pc:chgData name="Jonathan Dickins" userId="fac8abb6-dc30-4810-b08f-dc4964c9c7d2" providerId="ADAL" clId="{4CBD7669-73E2-4783-861F-5CBD00F865DE}" dt="2025-02-25T20:47:52.899" v="6336" actId="1076"/>
        <pc:sldMkLst>
          <pc:docMk/>
          <pc:sldMk cId="2143496536" sldId="261"/>
        </pc:sldMkLst>
        <pc:spChg chg="mod">
          <ac:chgData name="Jonathan Dickins" userId="fac8abb6-dc30-4810-b08f-dc4964c9c7d2" providerId="ADAL" clId="{4CBD7669-73E2-4783-861F-5CBD00F865DE}" dt="2025-02-24T18:02:32.672" v="554"/>
          <ac:spMkLst>
            <pc:docMk/>
            <pc:sldMk cId="2143496536" sldId="261"/>
            <ac:spMk id="2" creationId="{79D23ABB-10BF-8388-69CE-4D213596D93D}"/>
          </ac:spMkLst>
        </pc:spChg>
        <pc:spChg chg="del mod">
          <ac:chgData name="Jonathan Dickins" userId="fac8abb6-dc30-4810-b08f-dc4964c9c7d2" providerId="ADAL" clId="{4CBD7669-73E2-4783-861F-5CBD00F865DE}" dt="2025-02-25T11:03:45.011" v="3008" actId="478"/>
          <ac:spMkLst>
            <pc:docMk/>
            <pc:sldMk cId="2143496536" sldId="261"/>
            <ac:spMk id="3" creationId="{D5D04AF9-BF3E-56ED-BB60-26D6895CC0E0}"/>
          </ac:spMkLst>
        </pc:spChg>
        <pc:spChg chg="add mod">
          <ac:chgData name="Jonathan Dickins" userId="fac8abb6-dc30-4810-b08f-dc4964c9c7d2" providerId="ADAL" clId="{4CBD7669-73E2-4783-861F-5CBD00F865DE}" dt="2025-02-25T13:58:33.011" v="3875" actId="20577"/>
          <ac:spMkLst>
            <pc:docMk/>
            <pc:sldMk cId="2143496536" sldId="261"/>
            <ac:spMk id="4" creationId="{0D6353FD-213B-A32A-B99F-CC0F2C84CFFE}"/>
          </ac:spMkLst>
        </pc:spChg>
        <pc:picChg chg="add del mod">
          <ac:chgData name="Jonathan Dickins" userId="fac8abb6-dc30-4810-b08f-dc4964c9c7d2" providerId="ADAL" clId="{4CBD7669-73E2-4783-861F-5CBD00F865DE}" dt="2025-02-25T13:55:02.603" v="3575" actId="478"/>
          <ac:picMkLst>
            <pc:docMk/>
            <pc:sldMk cId="2143496536" sldId="261"/>
            <ac:picMk id="6" creationId="{968A85C5-D5B0-81EB-1E39-23827DA27AD5}"/>
          </ac:picMkLst>
        </pc:picChg>
        <pc:picChg chg="add mod">
          <ac:chgData name="Jonathan Dickins" userId="fac8abb6-dc30-4810-b08f-dc4964c9c7d2" providerId="ADAL" clId="{4CBD7669-73E2-4783-861F-5CBD00F865DE}" dt="2025-02-25T20:47:52.899" v="6336" actId="1076"/>
          <ac:picMkLst>
            <pc:docMk/>
            <pc:sldMk cId="2143496536" sldId="261"/>
            <ac:picMk id="8" creationId="{BB6F12F1-E11C-50F4-A3AF-F3D47C281E81}"/>
          </ac:picMkLst>
        </pc:picChg>
      </pc:sldChg>
      <pc:sldChg chg="modSp mod">
        <pc:chgData name="Jonathan Dickins" userId="fac8abb6-dc30-4810-b08f-dc4964c9c7d2" providerId="ADAL" clId="{4CBD7669-73E2-4783-861F-5CBD00F865DE}" dt="2025-02-25T21:12:00.013" v="6358" actId="20577"/>
        <pc:sldMkLst>
          <pc:docMk/>
          <pc:sldMk cId="3766129122" sldId="262"/>
        </pc:sldMkLst>
        <pc:spChg chg="mod">
          <ac:chgData name="Jonathan Dickins" userId="fac8abb6-dc30-4810-b08f-dc4964c9c7d2" providerId="ADAL" clId="{4CBD7669-73E2-4783-861F-5CBD00F865DE}" dt="2025-02-24T18:02:32.672" v="554"/>
          <ac:spMkLst>
            <pc:docMk/>
            <pc:sldMk cId="3766129122" sldId="262"/>
            <ac:spMk id="2" creationId="{968E9632-35B1-4E2F-02ED-33496849B612}"/>
          </ac:spMkLst>
        </pc:spChg>
        <pc:spChg chg="mod">
          <ac:chgData name="Jonathan Dickins" userId="fac8abb6-dc30-4810-b08f-dc4964c9c7d2" providerId="ADAL" clId="{4CBD7669-73E2-4783-861F-5CBD00F865DE}" dt="2025-02-25T21:12:00.013" v="6358" actId="20577"/>
          <ac:spMkLst>
            <pc:docMk/>
            <pc:sldMk cId="3766129122" sldId="262"/>
            <ac:spMk id="3" creationId="{2C8DF3C7-F390-873C-9D17-AEFD5D510483}"/>
          </ac:spMkLst>
        </pc:spChg>
      </pc:sldChg>
      <pc:sldChg chg="addSp delSp modSp new del mod">
        <pc:chgData name="Jonathan Dickins" userId="fac8abb6-dc30-4810-b08f-dc4964c9c7d2" providerId="ADAL" clId="{4CBD7669-73E2-4783-861F-5CBD00F865DE}" dt="2025-02-25T14:07:03" v="3898" actId="47"/>
        <pc:sldMkLst>
          <pc:docMk/>
          <pc:sldMk cId="2203573324" sldId="263"/>
        </pc:sldMkLst>
        <pc:spChg chg="mod">
          <ac:chgData name="Jonathan Dickins" userId="fac8abb6-dc30-4810-b08f-dc4964c9c7d2" providerId="ADAL" clId="{4CBD7669-73E2-4783-861F-5CBD00F865DE}" dt="2025-02-24T18:02:32.672" v="554"/>
          <ac:spMkLst>
            <pc:docMk/>
            <pc:sldMk cId="2203573324" sldId="263"/>
            <ac:spMk id="2" creationId="{77E32674-79DE-5B49-E57F-0FB7039095FF}"/>
          </ac:spMkLst>
        </pc:spChg>
        <pc:spChg chg="del">
          <ac:chgData name="Jonathan Dickins" userId="fac8abb6-dc30-4810-b08f-dc4964c9c7d2" providerId="ADAL" clId="{4CBD7669-73E2-4783-861F-5CBD00F865DE}" dt="2025-02-24T14:23:11.533" v="493" actId="478"/>
          <ac:spMkLst>
            <pc:docMk/>
            <pc:sldMk cId="2203573324" sldId="263"/>
            <ac:spMk id="3" creationId="{1978F07F-CF4A-8691-DC79-4BA7ADBE43DF}"/>
          </ac:spMkLst>
        </pc:spChg>
        <pc:picChg chg="add del mod">
          <ac:chgData name="Jonathan Dickins" userId="fac8abb6-dc30-4810-b08f-dc4964c9c7d2" providerId="ADAL" clId="{4CBD7669-73E2-4783-861F-5CBD00F865DE}" dt="2025-02-24T14:24:23.243" v="511" actId="478"/>
          <ac:picMkLst>
            <pc:docMk/>
            <pc:sldMk cId="2203573324" sldId="263"/>
            <ac:picMk id="5" creationId="{1C0DD895-F766-75EE-5EBC-A123D05711EE}"/>
          </ac:picMkLst>
        </pc:picChg>
        <pc:picChg chg="add del mod">
          <ac:chgData name="Jonathan Dickins" userId="fac8abb6-dc30-4810-b08f-dc4964c9c7d2" providerId="ADAL" clId="{4CBD7669-73E2-4783-861F-5CBD00F865DE}" dt="2025-02-24T14:24:32.305" v="515" actId="478"/>
          <ac:picMkLst>
            <pc:docMk/>
            <pc:sldMk cId="2203573324" sldId="263"/>
            <ac:picMk id="7" creationId="{A8F2E486-AA65-D4DB-B3E5-185D8F327069}"/>
          </ac:picMkLst>
        </pc:picChg>
        <pc:picChg chg="add del mod">
          <ac:chgData name="Jonathan Dickins" userId="fac8abb6-dc30-4810-b08f-dc4964c9c7d2" providerId="ADAL" clId="{4CBD7669-73E2-4783-861F-5CBD00F865DE}" dt="2025-02-24T17:58:50.266" v="539" actId="478"/>
          <ac:picMkLst>
            <pc:docMk/>
            <pc:sldMk cId="2203573324" sldId="263"/>
            <ac:picMk id="9" creationId="{4FBCA5E4-331B-11AE-EC16-8BE2B242FADA}"/>
          </ac:picMkLst>
        </pc:picChg>
        <pc:picChg chg="add mod">
          <ac:chgData name="Jonathan Dickins" userId="fac8abb6-dc30-4810-b08f-dc4964c9c7d2" providerId="ADAL" clId="{4CBD7669-73E2-4783-861F-5CBD00F865DE}" dt="2025-02-24T18:24:16.913" v="1059" actId="1076"/>
          <ac:picMkLst>
            <pc:docMk/>
            <pc:sldMk cId="2203573324" sldId="263"/>
            <ac:picMk id="11" creationId="{35BD46DA-C158-69F9-DAC7-600FD54ACD16}"/>
          </ac:picMkLst>
        </pc:picChg>
      </pc:sldChg>
      <pc:sldChg chg="addSp delSp modSp new mod">
        <pc:chgData name="Jonathan Dickins" userId="fac8abb6-dc30-4810-b08f-dc4964c9c7d2" providerId="ADAL" clId="{4CBD7669-73E2-4783-861F-5CBD00F865DE}" dt="2025-02-25T14:47:11.579" v="4737" actId="255"/>
        <pc:sldMkLst>
          <pc:docMk/>
          <pc:sldMk cId="333685223" sldId="264"/>
        </pc:sldMkLst>
        <pc:spChg chg="mod">
          <ac:chgData name="Jonathan Dickins" userId="fac8abb6-dc30-4810-b08f-dc4964c9c7d2" providerId="ADAL" clId="{4CBD7669-73E2-4783-861F-5CBD00F865DE}" dt="2025-02-24T18:26:02.130" v="1066" actId="20577"/>
          <ac:spMkLst>
            <pc:docMk/>
            <pc:sldMk cId="333685223" sldId="264"/>
            <ac:spMk id="2" creationId="{B3CB15D9-FD24-2636-E8E8-8C0E9BD21898}"/>
          </ac:spMkLst>
        </pc:spChg>
        <pc:spChg chg="del mod">
          <ac:chgData name="Jonathan Dickins" userId="fac8abb6-dc30-4810-b08f-dc4964c9c7d2" providerId="ADAL" clId="{4CBD7669-73E2-4783-861F-5CBD00F865DE}" dt="2025-02-24T18:26:12.902" v="1068" actId="478"/>
          <ac:spMkLst>
            <pc:docMk/>
            <pc:sldMk cId="333685223" sldId="264"/>
            <ac:spMk id="3" creationId="{01B88FA2-790E-0BF1-AACA-5EEADFFDF664}"/>
          </ac:spMkLst>
        </pc:spChg>
        <pc:spChg chg="add mod">
          <ac:chgData name="Jonathan Dickins" userId="fac8abb6-dc30-4810-b08f-dc4964c9c7d2" providerId="ADAL" clId="{4CBD7669-73E2-4783-861F-5CBD00F865DE}" dt="2025-02-25T14:47:11.579" v="4737" actId="255"/>
          <ac:spMkLst>
            <pc:docMk/>
            <pc:sldMk cId="333685223" sldId="264"/>
            <ac:spMk id="9" creationId="{182A5F62-8240-924E-8A8E-B7219152B5F5}"/>
          </ac:spMkLst>
        </pc:spChg>
        <pc:graphicFrameChg chg="add mod modGraphic">
          <ac:chgData name="Jonathan Dickins" userId="fac8abb6-dc30-4810-b08f-dc4964c9c7d2" providerId="ADAL" clId="{4CBD7669-73E2-4783-861F-5CBD00F865DE}" dt="2025-02-24T18:30:45.503" v="1207" actId="1076"/>
          <ac:graphicFrameMkLst>
            <pc:docMk/>
            <pc:sldMk cId="333685223" sldId="264"/>
            <ac:graphicFrameMk id="8" creationId="{C63592A1-38CC-C6D3-A9AC-F43C38BFC50E}"/>
          </ac:graphicFrameMkLst>
        </pc:graphicFrameChg>
        <pc:picChg chg="add del mod">
          <ac:chgData name="Jonathan Dickins" userId="fac8abb6-dc30-4810-b08f-dc4964c9c7d2" providerId="ADAL" clId="{4CBD7669-73E2-4783-861F-5CBD00F865DE}" dt="2025-02-24T18:20:15.325" v="1048" actId="478"/>
          <ac:picMkLst>
            <pc:docMk/>
            <pc:sldMk cId="333685223" sldId="264"/>
            <ac:picMk id="5" creationId="{5A4BB87A-EEC4-5C57-EDBF-294788857830}"/>
          </ac:picMkLst>
        </pc:picChg>
        <pc:picChg chg="add mod">
          <ac:chgData name="Jonathan Dickins" userId="fac8abb6-dc30-4810-b08f-dc4964c9c7d2" providerId="ADAL" clId="{4CBD7669-73E2-4783-861F-5CBD00F865DE}" dt="2025-02-24T18:28:29.585" v="1151" actId="1076"/>
          <ac:picMkLst>
            <pc:docMk/>
            <pc:sldMk cId="333685223" sldId="264"/>
            <ac:picMk id="7" creationId="{BEBFD10D-9F30-EC0B-8F77-4EB3FEB90794}"/>
          </ac:picMkLst>
        </pc:picChg>
      </pc:sldChg>
      <pc:sldChg chg="modSp new mod">
        <pc:chgData name="Jonathan Dickins" userId="fac8abb6-dc30-4810-b08f-dc4964c9c7d2" providerId="ADAL" clId="{4CBD7669-73E2-4783-861F-5CBD00F865DE}" dt="2025-02-25T11:12:36.431" v="3202" actId="20577"/>
        <pc:sldMkLst>
          <pc:docMk/>
          <pc:sldMk cId="1837489550" sldId="265"/>
        </pc:sldMkLst>
        <pc:spChg chg="mod">
          <ac:chgData name="Jonathan Dickins" userId="fac8abb6-dc30-4810-b08f-dc4964c9c7d2" providerId="ADAL" clId="{4CBD7669-73E2-4783-861F-5CBD00F865DE}" dt="2025-02-24T18:31:43.369" v="1230" actId="20577"/>
          <ac:spMkLst>
            <pc:docMk/>
            <pc:sldMk cId="1837489550" sldId="265"/>
            <ac:spMk id="2" creationId="{E4AF6E63-FC8B-037C-2719-6B5B9D4EB314}"/>
          </ac:spMkLst>
        </pc:spChg>
        <pc:spChg chg="mod">
          <ac:chgData name="Jonathan Dickins" userId="fac8abb6-dc30-4810-b08f-dc4964c9c7d2" providerId="ADAL" clId="{4CBD7669-73E2-4783-861F-5CBD00F865DE}" dt="2025-02-25T11:12:36.431" v="3202" actId="20577"/>
          <ac:spMkLst>
            <pc:docMk/>
            <pc:sldMk cId="1837489550" sldId="265"/>
            <ac:spMk id="3" creationId="{0986234C-6DBE-FEC2-77C4-37ACCC1DD62D}"/>
          </ac:spMkLst>
        </pc:spChg>
      </pc:sldChg>
      <pc:sldChg chg="addSp delSp modSp add mod">
        <pc:chgData name="Jonathan Dickins" userId="fac8abb6-dc30-4810-b08f-dc4964c9c7d2" providerId="ADAL" clId="{4CBD7669-73E2-4783-861F-5CBD00F865DE}" dt="2025-02-25T20:37:11.916" v="5589" actId="20577"/>
        <pc:sldMkLst>
          <pc:docMk/>
          <pc:sldMk cId="226324379" sldId="266"/>
        </pc:sldMkLst>
        <pc:spChg chg="add del mod">
          <ac:chgData name="Jonathan Dickins" userId="fac8abb6-dc30-4810-b08f-dc4964c9c7d2" providerId="ADAL" clId="{4CBD7669-73E2-4783-861F-5CBD00F865DE}" dt="2025-02-25T10:18:04.035" v="2259" actId="478"/>
          <ac:spMkLst>
            <pc:docMk/>
            <pc:sldMk cId="226324379" sldId="266"/>
            <ac:spMk id="4" creationId="{812CF849-7218-2596-24A2-819B1A7E7677}"/>
          </ac:spMkLst>
        </pc:spChg>
        <pc:spChg chg="del">
          <ac:chgData name="Jonathan Dickins" userId="fac8abb6-dc30-4810-b08f-dc4964c9c7d2" providerId="ADAL" clId="{4CBD7669-73E2-4783-861F-5CBD00F865DE}" dt="2025-02-25T10:20:09.753" v="2260" actId="478"/>
          <ac:spMkLst>
            <pc:docMk/>
            <pc:sldMk cId="226324379" sldId="266"/>
            <ac:spMk id="6" creationId="{26D7BC96-209A-9385-1914-D3D1F5B18D65}"/>
          </ac:spMkLst>
        </pc:spChg>
        <pc:spChg chg="add mod">
          <ac:chgData name="Jonathan Dickins" userId="fac8abb6-dc30-4810-b08f-dc4964c9c7d2" providerId="ADAL" clId="{4CBD7669-73E2-4783-861F-5CBD00F865DE}" dt="2025-02-25T10:22:43.165" v="2362" actId="20577"/>
          <ac:spMkLst>
            <pc:docMk/>
            <pc:sldMk cId="226324379" sldId="266"/>
            <ac:spMk id="7" creationId="{B1A4CFAF-636E-13FB-D8A9-75B148E38BBE}"/>
          </ac:spMkLst>
        </pc:spChg>
        <pc:spChg chg="add mod">
          <ac:chgData name="Jonathan Dickins" userId="fac8abb6-dc30-4810-b08f-dc4964c9c7d2" providerId="ADAL" clId="{4CBD7669-73E2-4783-861F-5CBD00F865DE}" dt="2025-02-25T10:22:26.673" v="2352" actId="164"/>
          <ac:spMkLst>
            <pc:docMk/>
            <pc:sldMk cId="226324379" sldId="266"/>
            <ac:spMk id="8" creationId="{A3244D79-F2B9-CD84-EEF5-312BED435B53}"/>
          </ac:spMkLst>
        </pc:spChg>
        <pc:spChg chg="add del mod">
          <ac:chgData name="Jonathan Dickins" userId="fac8abb6-dc30-4810-b08f-dc4964c9c7d2" providerId="ADAL" clId="{4CBD7669-73E2-4783-861F-5CBD00F865DE}" dt="2025-02-25T10:21:13.514" v="2276" actId="478"/>
          <ac:spMkLst>
            <pc:docMk/>
            <pc:sldMk cId="226324379" sldId="266"/>
            <ac:spMk id="9" creationId="{CCC24AF2-2350-6544-4CB6-5DA8B437204F}"/>
          </ac:spMkLst>
        </pc:spChg>
        <pc:spChg chg="add mod">
          <ac:chgData name="Jonathan Dickins" userId="fac8abb6-dc30-4810-b08f-dc4964c9c7d2" providerId="ADAL" clId="{4CBD7669-73E2-4783-861F-5CBD00F865DE}" dt="2025-02-25T10:22:26.673" v="2352" actId="164"/>
          <ac:spMkLst>
            <pc:docMk/>
            <pc:sldMk cId="226324379" sldId="266"/>
            <ac:spMk id="10" creationId="{7C8B1862-0561-2441-A86A-5823DB55C4BD}"/>
          </ac:spMkLst>
        </pc:spChg>
        <pc:spChg chg="add mod">
          <ac:chgData name="Jonathan Dickins" userId="fac8abb6-dc30-4810-b08f-dc4964c9c7d2" providerId="ADAL" clId="{4CBD7669-73E2-4783-861F-5CBD00F865DE}" dt="2025-02-25T10:22:26.673" v="2352" actId="164"/>
          <ac:spMkLst>
            <pc:docMk/>
            <pc:sldMk cId="226324379" sldId="266"/>
            <ac:spMk id="11" creationId="{BAF5A1EF-5AD6-B025-DC1A-D8B8D5DA134D}"/>
          </ac:spMkLst>
        </pc:spChg>
        <pc:spChg chg="add mod">
          <ac:chgData name="Jonathan Dickins" userId="fac8abb6-dc30-4810-b08f-dc4964c9c7d2" providerId="ADAL" clId="{4CBD7669-73E2-4783-861F-5CBD00F865DE}" dt="2025-02-25T10:57:32.724" v="2758" actId="1076"/>
          <ac:spMkLst>
            <pc:docMk/>
            <pc:sldMk cId="226324379" sldId="266"/>
            <ac:spMk id="13" creationId="{870CDEAF-00BE-42F9-CBFC-2989402D8C0E}"/>
          </ac:spMkLst>
        </pc:spChg>
        <pc:spChg chg="add mod">
          <ac:chgData name="Jonathan Dickins" userId="fac8abb6-dc30-4810-b08f-dc4964c9c7d2" providerId="ADAL" clId="{4CBD7669-73E2-4783-861F-5CBD00F865DE}" dt="2025-02-25T10:57:32.724" v="2758" actId="1076"/>
          <ac:spMkLst>
            <pc:docMk/>
            <pc:sldMk cId="226324379" sldId="266"/>
            <ac:spMk id="14" creationId="{FF2CF125-F8E0-592A-AD02-4EE53529770E}"/>
          </ac:spMkLst>
        </pc:spChg>
        <pc:spChg chg="add mod">
          <ac:chgData name="Jonathan Dickins" userId="fac8abb6-dc30-4810-b08f-dc4964c9c7d2" providerId="ADAL" clId="{4CBD7669-73E2-4783-861F-5CBD00F865DE}" dt="2025-02-25T10:57:36.209" v="2760" actId="113"/>
          <ac:spMkLst>
            <pc:docMk/>
            <pc:sldMk cId="226324379" sldId="266"/>
            <ac:spMk id="15" creationId="{369F2533-466B-BF84-F33B-1E9099ED1632}"/>
          </ac:spMkLst>
        </pc:spChg>
        <pc:spChg chg="add mod">
          <ac:chgData name="Jonathan Dickins" userId="fac8abb6-dc30-4810-b08f-dc4964c9c7d2" providerId="ADAL" clId="{4CBD7669-73E2-4783-861F-5CBD00F865DE}" dt="2025-02-25T10:57:35.118" v="2759" actId="113"/>
          <ac:spMkLst>
            <pc:docMk/>
            <pc:sldMk cId="226324379" sldId="266"/>
            <ac:spMk id="16" creationId="{07573865-1818-6727-E0B2-F7E6BF49E6CF}"/>
          </ac:spMkLst>
        </pc:spChg>
        <pc:spChg chg="add del mod">
          <ac:chgData name="Jonathan Dickins" userId="fac8abb6-dc30-4810-b08f-dc4964c9c7d2" providerId="ADAL" clId="{4CBD7669-73E2-4783-861F-5CBD00F865DE}" dt="2025-02-25T10:51:18.188" v="2446" actId="478"/>
          <ac:spMkLst>
            <pc:docMk/>
            <pc:sldMk cId="226324379" sldId="266"/>
            <ac:spMk id="17" creationId="{05B02E67-729D-366B-3785-59B824A7733A}"/>
          </ac:spMkLst>
        </pc:spChg>
        <pc:spChg chg="add del">
          <ac:chgData name="Jonathan Dickins" userId="fac8abb6-dc30-4810-b08f-dc4964c9c7d2" providerId="ADAL" clId="{4CBD7669-73E2-4783-861F-5CBD00F865DE}" dt="2025-02-25T10:50:53.569" v="2439" actId="478"/>
          <ac:spMkLst>
            <pc:docMk/>
            <pc:sldMk cId="226324379" sldId="266"/>
            <ac:spMk id="19" creationId="{C0481040-E893-300F-BE25-B34B969552F7}"/>
          </ac:spMkLst>
        </pc:spChg>
        <pc:spChg chg="add mod">
          <ac:chgData name="Jonathan Dickins" userId="fac8abb6-dc30-4810-b08f-dc4964c9c7d2" providerId="ADAL" clId="{4CBD7669-73E2-4783-861F-5CBD00F865DE}" dt="2025-02-25T10:57:32.724" v="2758" actId="1076"/>
          <ac:spMkLst>
            <pc:docMk/>
            <pc:sldMk cId="226324379" sldId="266"/>
            <ac:spMk id="20" creationId="{20C4443C-C7EB-F414-F057-B32B34BD32EA}"/>
          </ac:spMkLst>
        </pc:spChg>
        <pc:spChg chg="add mod">
          <ac:chgData name="Jonathan Dickins" userId="fac8abb6-dc30-4810-b08f-dc4964c9c7d2" providerId="ADAL" clId="{4CBD7669-73E2-4783-861F-5CBD00F865DE}" dt="2025-02-25T10:57:32.724" v="2758" actId="1076"/>
          <ac:spMkLst>
            <pc:docMk/>
            <pc:sldMk cId="226324379" sldId="266"/>
            <ac:spMk id="21" creationId="{C808C772-DAFD-4140-FE27-928D0378A909}"/>
          </ac:spMkLst>
        </pc:spChg>
        <pc:spChg chg="add mod">
          <ac:chgData name="Jonathan Dickins" userId="fac8abb6-dc30-4810-b08f-dc4964c9c7d2" providerId="ADAL" clId="{4CBD7669-73E2-4783-861F-5CBD00F865DE}" dt="2025-02-25T14:41:25.406" v="4628" actId="14100"/>
          <ac:spMkLst>
            <pc:docMk/>
            <pc:sldMk cId="226324379" sldId="266"/>
            <ac:spMk id="22" creationId="{0BBEDA5E-2D63-6EA1-D012-A08F0F15849A}"/>
          </ac:spMkLst>
        </pc:spChg>
        <pc:spChg chg="add mod">
          <ac:chgData name="Jonathan Dickins" userId="fac8abb6-dc30-4810-b08f-dc4964c9c7d2" providerId="ADAL" clId="{4CBD7669-73E2-4783-861F-5CBD00F865DE}" dt="2025-02-25T20:36:39.197" v="5583" actId="20577"/>
          <ac:spMkLst>
            <pc:docMk/>
            <pc:sldMk cId="226324379" sldId="266"/>
            <ac:spMk id="23" creationId="{7CC2BDCE-90BB-7802-9FE5-BC4B4238F7A4}"/>
          </ac:spMkLst>
        </pc:spChg>
        <pc:spChg chg="add mod">
          <ac:chgData name="Jonathan Dickins" userId="fac8abb6-dc30-4810-b08f-dc4964c9c7d2" providerId="ADAL" clId="{4CBD7669-73E2-4783-861F-5CBD00F865DE}" dt="2025-02-25T20:37:11.916" v="5589" actId="20577"/>
          <ac:spMkLst>
            <pc:docMk/>
            <pc:sldMk cId="226324379" sldId="266"/>
            <ac:spMk id="24" creationId="{F081A6D9-F929-27F6-F996-EE92DA34A594}"/>
          </ac:spMkLst>
        </pc:spChg>
        <pc:grpChg chg="add del mod">
          <ac:chgData name="Jonathan Dickins" userId="fac8abb6-dc30-4810-b08f-dc4964c9c7d2" providerId="ADAL" clId="{4CBD7669-73E2-4783-861F-5CBD00F865DE}" dt="2025-02-25T10:22:46.964" v="2363" actId="478"/>
          <ac:grpSpMkLst>
            <pc:docMk/>
            <pc:sldMk cId="226324379" sldId="266"/>
            <ac:grpSpMk id="12" creationId="{57A78B2C-7DAA-BE57-5E14-5D3B67E7E855}"/>
          </ac:grpSpMkLst>
        </pc:grpChg>
        <pc:picChg chg="del">
          <ac:chgData name="Jonathan Dickins" userId="fac8abb6-dc30-4810-b08f-dc4964c9c7d2" providerId="ADAL" clId="{4CBD7669-73E2-4783-861F-5CBD00F865DE}" dt="2025-02-25T10:18:01.199" v="2258" actId="478"/>
          <ac:picMkLst>
            <pc:docMk/>
            <pc:sldMk cId="226324379" sldId="266"/>
            <ac:picMk id="5" creationId="{8B67F290-A409-9B73-2C77-7E1F47DA74B6}"/>
          </ac:picMkLst>
        </pc:picChg>
      </pc:sldChg>
      <pc:sldChg chg="addSp delSp modSp add mod">
        <pc:chgData name="Jonathan Dickins" userId="fac8abb6-dc30-4810-b08f-dc4964c9c7d2" providerId="ADAL" clId="{4CBD7669-73E2-4783-861F-5CBD00F865DE}" dt="2025-02-25T20:35:19.684" v="5572" actId="20577"/>
        <pc:sldMkLst>
          <pc:docMk/>
          <pc:sldMk cId="4285310495" sldId="267"/>
        </pc:sldMkLst>
        <pc:spChg chg="del">
          <ac:chgData name="Jonathan Dickins" userId="fac8abb6-dc30-4810-b08f-dc4964c9c7d2" providerId="ADAL" clId="{4CBD7669-73E2-4783-861F-5CBD00F865DE}" dt="2025-02-25T11:05:05.829" v="3096" actId="478"/>
          <ac:spMkLst>
            <pc:docMk/>
            <pc:sldMk cId="4285310495" sldId="267"/>
            <ac:spMk id="4" creationId="{E43A216A-1F10-F7D7-8861-15522AC3AA3E}"/>
          </ac:spMkLst>
        </pc:spChg>
        <pc:graphicFrameChg chg="add mod modGraphic">
          <ac:chgData name="Jonathan Dickins" userId="fac8abb6-dc30-4810-b08f-dc4964c9c7d2" providerId="ADAL" clId="{4CBD7669-73E2-4783-861F-5CBD00F865DE}" dt="2025-02-25T20:35:19.684" v="5572" actId="20577"/>
          <ac:graphicFrameMkLst>
            <pc:docMk/>
            <pc:sldMk cId="4285310495" sldId="267"/>
            <ac:graphicFrameMk id="8" creationId="{B73CCE24-11D0-7EFB-D74F-3A1B289430BA}"/>
          </ac:graphicFrameMkLst>
        </pc:graphicFrameChg>
        <pc:picChg chg="add del mod">
          <ac:chgData name="Jonathan Dickins" userId="fac8abb6-dc30-4810-b08f-dc4964c9c7d2" providerId="ADAL" clId="{4CBD7669-73E2-4783-861F-5CBD00F865DE}" dt="2025-02-25T13:55:19.086" v="3583" actId="478"/>
          <ac:picMkLst>
            <pc:docMk/>
            <pc:sldMk cId="4285310495" sldId="267"/>
            <ac:picMk id="5" creationId="{C4315CD8-7CCD-CE93-1A86-D293164A17F2}"/>
          </ac:picMkLst>
        </pc:picChg>
        <pc:picChg chg="add del mod">
          <ac:chgData name="Jonathan Dickins" userId="fac8abb6-dc30-4810-b08f-dc4964c9c7d2" providerId="ADAL" clId="{4CBD7669-73E2-4783-861F-5CBD00F865DE}" dt="2025-02-25T20:29:30.118" v="5184" actId="478"/>
          <ac:picMkLst>
            <pc:docMk/>
            <pc:sldMk cId="4285310495" sldId="267"/>
            <ac:picMk id="7" creationId="{C6E6D7CF-F54C-6CCB-9EAF-A98541A543B7}"/>
          </ac:picMkLst>
        </pc:picChg>
        <pc:picChg chg="add mod">
          <ac:chgData name="Jonathan Dickins" userId="fac8abb6-dc30-4810-b08f-dc4964c9c7d2" providerId="ADAL" clId="{4CBD7669-73E2-4783-861F-5CBD00F865DE}" dt="2025-02-25T20:29:41.123" v="5189" actId="1076"/>
          <ac:picMkLst>
            <pc:docMk/>
            <pc:sldMk cId="4285310495" sldId="267"/>
            <ac:picMk id="10" creationId="{38D006E7-6138-1D34-8184-5B5AB1EC0C30}"/>
          </ac:picMkLst>
        </pc:picChg>
      </pc:sldChg>
      <pc:sldChg chg="addSp modSp new mod">
        <pc:chgData name="Jonathan Dickins" userId="fac8abb6-dc30-4810-b08f-dc4964c9c7d2" providerId="ADAL" clId="{4CBD7669-73E2-4783-861F-5CBD00F865DE}" dt="2025-02-25T14:31:56.091" v="4322" actId="20577"/>
        <pc:sldMkLst>
          <pc:docMk/>
          <pc:sldMk cId="40509240" sldId="268"/>
        </pc:sldMkLst>
        <pc:spChg chg="mod">
          <ac:chgData name="Jonathan Dickins" userId="fac8abb6-dc30-4810-b08f-dc4964c9c7d2" providerId="ADAL" clId="{4CBD7669-73E2-4783-861F-5CBD00F865DE}" dt="2025-02-25T14:08:50.204" v="3913" actId="20577"/>
          <ac:spMkLst>
            <pc:docMk/>
            <pc:sldMk cId="40509240" sldId="268"/>
            <ac:spMk id="2" creationId="{A2B8456E-F214-DADF-9B16-03A50B4AA527}"/>
          </ac:spMkLst>
        </pc:spChg>
        <pc:spChg chg="mod">
          <ac:chgData name="Jonathan Dickins" userId="fac8abb6-dc30-4810-b08f-dc4964c9c7d2" providerId="ADAL" clId="{4CBD7669-73E2-4783-861F-5CBD00F865DE}" dt="2025-02-25T14:31:56.091" v="4322" actId="20577"/>
          <ac:spMkLst>
            <pc:docMk/>
            <pc:sldMk cId="40509240" sldId="268"/>
            <ac:spMk id="3" creationId="{AC8408D4-DB53-2818-B3A2-038CAACF8B28}"/>
          </ac:spMkLst>
        </pc:spChg>
        <pc:picChg chg="add mod">
          <ac:chgData name="Jonathan Dickins" userId="fac8abb6-dc30-4810-b08f-dc4964c9c7d2" providerId="ADAL" clId="{4CBD7669-73E2-4783-861F-5CBD00F865DE}" dt="2025-02-25T14:15:33.133" v="4146" actId="1076"/>
          <ac:picMkLst>
            <pc:docMk/>
            <pc:sldMk cId="40509240" sldId="268"/>
            <ac:picMk id="5" creationId="{D28DAD8D-AAE3-A068-91A2-6E1377F30F41}"/>
          </ac:picMkLst>
        </pc:picChg>
        <pc:picChg chg="add mod">
          <ac:chgData name="Jonathan Dickins" userId="fac8abb6-dc30-4810-b08f-dc4964c9c7d2" providerId="ADAL" clId="{4CBD7669-73E2-4783-861F-5CBD00F865DE}" dt="2025-02-25T14:23:28.097" v="4182" actId="1076"/>
          <ac:picMkLst>
            <pc:docMk/>
            <pc:sldMk cId="40509240" sldId="268"/>
            <ac:picMk id="7" creationId="{3241DB6C-FEFD-4A77-AE9E-BAB0EB6088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E8F23A1-A88B-46BB-BF1A-67CEA645BF0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896C009-7D5E-4A66-9652-D11383F07D3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1834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23A1-A88B-46BB-BF1A-67CEA645BF0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009-7D5E-4A66-9652-D11383F07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08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23A1-A88B-46BB-BF1A-67CEA645BF0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009-7D5E-4A66-9652-D11383F07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44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23A1-A88B-46BB-BF1A-67CEA645BF0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009-7D5E-4A66-9652-D11383F07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06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23A1-A88B-46BB-BF1A-67CEA645BF0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009-7D5E-4A66-9652-D11383F07D3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831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23A1-A88B-46BB-BF1A-67CEA645BF0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009-7D5E-4A66-9652-D11383F07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92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23A1-A88B-46BB-BF1A-67CEA645BF0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009-7D5E-4A66-9652-D11383F07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44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23A1-A88B-46BB-BF1A-67CEA645BF0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009-7D5E-4A66-9652-D11383F07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59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23A1-A88B-46BB-BF1A-67CEA645BF0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009-7D5E-4A66-9652-D11383F07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15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23A1-A88B-46BB-BF1A-67CEA645BF0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009-7D5E-4A66-9652-D11383F07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23A1-A88B-46BB-BF1A-67CEA645BF0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009-7D5E-4A66-9652-D11383F07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94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E8F23A1-A88B-46BB-BF1A-67CEA645BF0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896C009-7D5E-4A66-9652-D11383F07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9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2F2C-BA58-A96E-A7F4-850D05E34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Scientist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BB404-E5A9-C8CC-8003-CC88141B4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Jonathan Dickins</a:t>
            </a:r>
          </a:p>
        </p:txBody>
      </p:sp>
    </p:spTree>
    <p:extLst>
      <p:ext uri="{BB962C8B-B14F-4D97-AF65-F5344CB8AC3E}">
        <p14:creationId xmlns:p14="http://schemas.microsoft.com/office/powerpoint/2010/main" val="99645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37D8D-120C-BAFA-8289-0823CF183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1D72-E7A7-CBA2-98C3-06B07CE0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Segmenting customer groups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73CCE24-11D0-7EFB-D74F-3A1B28943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021049"/>
              </p:ext>
            </p:extLst>
          </p:nvPr>
        </p:nvGraphicFramePr>
        <p:xfrm>
          <a:off x="744278" y="1904054"/>
          <a:ext cx="4433777" cy="4097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317">
                  <a:extLst>
                    <a:ext uri="{9D8B030D-6E8A-4147-A177-3AD203B41FA5}">
                      <a16:colId xmlns:a16="http://schemas.microsoft.com/office/drawing/2014/main" val="1531377644"/>
                    </a:ext>
                  </a:extLst>
                </a:gridCol>
                <a:gridCol w="3254460">
                  <a:extLst>
                    <a:ext uri="{9D8B030D-6E8A-4147-A177-3AD203B41FA5}">
                      <a16:colId xmlns:a16="http://schemas.microsoft.com/office/drawing/2014/main" val="3510457108"/>
                    </a:ext>
                  </a:extLst>
                </a:gridCol>
              </a:tblGrid>
              <a:tr h="50228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Cluster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81194"/>
                  </a:ext>
                </a:extLst>
              </a:tr>
              <a:tr h="502285">
                <a:tc>
                  <a:txBody>
                    <a:bodyPr/>
                    <a:lstStyle/>
                    <a:p>
                      <a:r>
                        <a:rPr lang="en-GB" sz="1400" b="1" dirty="0"/>
                        <a:t>1 (217)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Oldest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713719"/>
                  </a:ext>
                </a:extLst>
              </a:tr>
              <a:tr h="502285">
                <a:tc>
                  <a:txBody>
                    <a:bodyPr/>
                    <a:lstStyle/>
                    <a:p>
                      <a:r>
                        <a:rPr lang="en-GB" sz="1400" b="1" dirty="0"/>
                        <a:t>2 (152)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Youngest cluster</a:t>
                      </a:r>
                    </a:p>
                    <a:p>
                      <a:r>
                        <a:rPr lang="en-GB" sz="1400" dirty="0"/>
                        <a:t>Second lowest income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86721"/>
                  </a:ext>
                </a:extLst>
              </a:tr>
              <a:tr h="502285">
                <a:tc>
                  <a:txBody>
                    <a:bodyPr/>
                    <a:lstStyle/>
                    <a:p>
                      <a:r>
                        <a:rPr lang="en-GB" sz="1400" b="1" dirty="0"/>
                        <a:t>3 (152)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Lowest property value group</a:t>
                      </a:r>
                    </a:p>
                    <a:p>
                      <a:r>
                        <a:rPr lang="en-GB" sz="1400" dirty="0"/>
                        <a:t>Lowest income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121068"/>
                  </a:ext>
                </a:extLst>
              </a:tr>
              <a:tr h="502285">
                <a:tc>
                  <a:txBody>
                    <a:bodyPr/>
                    <a:lstStyle/>
                    <a:p>
                      <a:r>
                        <a:rPr lang="en-GB" sz="1400" b="1" dirty="0"/>
                        <a:t>4 (78)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Longest time at current address</a:t>
                      </a:r>
                    </a:p>
                    <a:p>
                      <a:r>
                        <a:rPr lang="en-GB" sz="1400" dirty="0"/>
                        <a:t>Lowest number of other addresses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519031"/>
                  </a:ext>
                </a:extLst>
              </a:tr>
              <a:tr h="502285">
                <a:tc>
                  <a:txBody>
                    <a:bodyPr/>
                    <a:lstStyle/>
                    <a:p>
                      <a:r>
                        <a:rPr lang="en-GB" sz="1400" b="1" dirty="0"/>
                        <a:t>5 (94)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Highest number of other addresses</a:t>
                      </a:r>
                    </a:p>
                    <a:p>
                      <a:r>
                        <a:rPr lang="en-GB" sz="1400" dirty="0"/>
                        <a:t>Shortest time at current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508824"/>
                  </a:ext>
                </a:extLst>
              </a:tr>
              <a:tr h="502285">
                <a:tc>
                  <a:txBody>
                    <a:bodyPr/>
                    <a:lstStyle/>
                    <a:p>
                      <a:r>
                        <a:rPr lang="en-GB" sz="1400" b="1" dirty="0"/>
                        <a:t>6 (45)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Lower 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86767"/>
                  </a:ext>
                </a:extLst>
              </a:tr>
              <a:tr h="502285">
                <a:tc>
                  <a:txBody>
                    <a:bodyPr/>
                    <a:lstStyle/>
                    <a:p>
                      <a:r>
                        <a:rPr lang="en-GB" sz="1400" b="1" dirty="0"/>
                        <a:t>7 (193)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Highest property value group</a:t>
                      </a:r>
                    </a:p>
                    <a:p>
                      <a:r>
                        <a:rPr lang="en-GB" sz="1400" dirty="0"/>
                        <a:t>Joint-highest income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34546"/>
                  </a:ext>
                </a:extLst>
              </a:tr>
            </a:tbl>
          </a:graphicData>
        </a:graphic>
      </p:graphicFrame>
      <p:pic>
        <p:nvPicPr>
          <p:cNvPr id="10" name="Picture 9" descr="A graph of colored dots and lines&#10;&#10;AI-generated content may be incorrect.">
            <a:extLst>
              <a:ext uri="{FF2B5EF4-FFF2-40B4-BE49-F238E27FC236}">
                <a16:creationId xmlns:a16="http://schemas.microsoft.com/office/drawing/2014/main" id="{38D006E7-6138-1D34-8184-5B5AB1EC0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16" y="2035846"/>
            <a:ext cx="4738023" cy="366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10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9632-35B1-4E2F-02ED-33496849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Considerations for data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F3C7-F390-873C-9D17-AEFD5D510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i="1" kern="100" dirty="0">
                <a:effectLst/>
                <a:latin typeface="Century Schoolbook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How would you build an automated pipeline to ensure data quality as, over time, new customers request new quotations and purchase life insurance products from the insurer?</a:t>
            </a:r>
          </a:p>
          <a:p>
            <a:r>
              <a:rPr lang="en-GB" kern="100" dirty="0">
                <a:latin typeface="Century Schoolbook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Host raw data on cloud service or data warehouse, transform and preprocess into structured database</a:t>
            </a:r>
          </a:p>
          <a:p>
            <a:pPr lvl="1"/>
            <a:r>
              <a:rPr lang="en-GB" kern="100" dirty="0">
                <a:latin typeface="Century Schoolbook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Check incoming data for outliers, errors, missing values </a:t>
            </a:r>
          </a:p>
          <a:p>
            <a:pPr lvl="1"/>
            <a:r>
              <a:rPr lang="en-GB" kern="1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Ensure no duplication of quotes</a:t>
            </a:r>
          </a:p>
          <a:p>
            <a:pPr lvl="1"/>
            <a:r>
              <a:rPr lang="en-GB" kern="1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Apply transformations if needed</a:t>
            </a:r>
          </a:p>
          <a:p>
            <a:r>
              <a:rPr lang="en-GB" kern="1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Access to database via cloud service</a:t>
            </a:r>
          </a:p>
          <a:p>
            <a:r>
              <a:rPr lang="en-GB" kern="1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Ensure data propagates to and from other systems</a:t>
            </a:r>
          </a:p>
          <a:p>
            <a:pPr lvl="1"/>
            <a:r>
              <a:rPr lang="en-GB" kern="1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Monitor whether quoted product has been cancelled</a:t>
            </a:r>
          </a:p>
          <a:p>
            <a:pPr lvl="1"/>
            <a:r>
              <a:rPr lang="en-GB" kern="1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Link quotes to claims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129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6E63-FC8B-037C-2719-6B5B9D4E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6234C-6DBE-FEC2-77C4-37ACCC1D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Drivers of profit</a:t>
            </a:r>
          </a:p>
          <a:p>
            <a:r>
              <a:rPr lang="en-GB" dirty="0"/>
              <a:t>More comprehensive feature selection and model comparisons</a:t>
            </a:r>
          </a:p>
          <a:p>
            <a:pPr marL="0" indent="0">
              <a:buNone/>
            </a:pPr>
            <a:r>
              <a:rPr lang="en-GB" b="1" dirty="0"/>
              <a:t>Predicting sales</a:t>
            </a:r>
          </a:p>
          <a:p>
            <a:r>
              <a:rPr lang="en-GB" dirty="0"/>
              <a:t>Test a broader range of hyperparameters using grid search</a:t>
            </a:r>
          </a:p>
          <a:p>
            <a:pPr marL="0" indent="0">
              <a:buNone/>
            </a:pPr>
            <a:r>
              <a:rPr lang="en-GB" b="1" dirty="0"/>
              <a:t>Segmenting customer groups</a:t>
            </a:r>
          </a:p>
          <a:p>
            <a:r>
              <a:rPr lang="en-GB" dirty="0"/>
              <a:t>Method to incorporate categorical variables</a:t>
            </a:r>
          </a:p>
          <a:p>
            <a:pPr marL="0" indent="0">
              <a:buNone/>
            </a:pPr>
            <a:r>
              <a:rPr lang="en-GB" b="1" dirty="0"/>
              <a:t>General</a:t>
            </a:r>
          </a:p>
          <a:p>
            <a:r>
              <a:rPr lang="en-GB" dirty="0"/>
              <a:t>Validate on larger dataset</a:t>
            </a:r>
          </a:p>
          <a:p>
            <a:r>
              <a:rPr lang="en-GB" dirty="0"/>
              <a:t>Monitor trends over time</a:t>
            </a:r>
          </a:p>
        </p:txBody>
      </p:sp>
    </p:spTree>
    <p:extLst>
      <p:ext uri="{BB962C8B-B14F-4D97-AF65-F5344CB8AC3E}">
        <p14:creationId xmlns:p14="http://schemas.microsoft.com/office/powerpoint/2010/main" val="183748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E787-76B8-0D7F-208F-FB52F37D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0D877-50B1-13C8-EA75-3FF376522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Preprocessing</a:t>
            </a:r>
          </a:p>
          <a:p>
            <a:pPr lvl="1"/>
            <a:r>
              <a:rPr lang="en-GB" dirty="0"/>
              <a:t>Standardising columns, missing values, removing duplicates</a:t>
            </a:r>
          </a:p>
          <a:p>
            <a:r>
              <a:rPr lang="en-GB" dirty="0"/>
              <a:t>Drivers of profit</a:t>
            </a:r>
          </a:p>
          <a:p>
            <a:pPr lvl="1"/>
            <a:r>
              <a:rPr lang="en-GB" dirty="0"/>
              <a:t>Generalised linear model demonstrated that </a:t>
            </a:r>
            <a:r>
              <a:rPr lang="en-GB" dirty="0" err="1"/>
              <a:t>TotalPremium</a:t>
            </a:r>
            <a:r>
              <a:rPr lang="en-GB" dirty="0"/>
              <a:t> and NOB (Property group) significantly influence profit</a:t>
            </a:r>
          </a:p>
          <a:p>
            <a:r>
              <a:rPr lang="en-GB" dirty="0"/>
              <a:t>Predicting sales</a:t>
            </a:r>
          </a:p>
          <a:p>
            <a:pPr lvl="1"/>
            <a:r>
              <a:rPr lang="en-GB" dirty="0"/>
              <a:t>Logistic regression model and random forest model compared for predicting the binary variable Sold</a:t>
            </a:r>
          </a:p>
          <a:p>
            <a:pPr lvl="1"/>
            <a:r>
              <a:rPr lang="en-GB" dirty="0"/>
              <a:t>Random forest model performed significantly better with higher accuracy and F1 score. </a:t>
            </a:r>
          </a:p>
          <a:p>
            <a:r>
              <a:rPr lang="en-GB" dirty="0"/>
              <a:t>Segmenting customer groups</a:t>
            </a:r>
          </a:p>
          <a:p>
            <a:pPr lvl="1"/>
            <a:r>
              <a:rPr lang="en-GB" dirty="0"/>
              <a:t>Seven customer groups identified with </a:t>
            </a:r>
            <a:r>
              <a:rPr lang="en-GB" dirty="0" err="1"/>
              <a:t>Kmeans</a:t>
            </a:r>
            <a:r>
              <a:rPr lang="en-GB" dirty="0"/>
              <a:t> clustering</a:t>
            </a:r>
          </a:p>
        </p:txBody>
      </p:sp>
    </p:spTree>
    <p:extLst>
      <p:ext uri="{BB962C8B-B14F-4D97-AF65-F5344CB8AC3E}">
        <p14:creationId xmlns:p14="http://schemas.microsoft.com/office/powerpoint/2010/main" val="246037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D6D3-CE7E-B68D-A7DF-B57F6975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03381" cy="1325563"/>
          </a:xfrm>
        </p:spPr>
        <p:txBody>
          <a:bodyPr/>
          <a:lstStyle/>
          <a:p>
            <a:r>
              <a:rPr lang="en-GB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7F0AF-AE22-C06C-4CEB-59CF4095F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6033" cy="4351338"/>
          </a:xfrm>
        </p:spPr>
        <p:txBody>
          <a:bodyPr/>
          <a:lstStyle/>
          <a:p>
            <a:r>
              <a:rPr lang="en-GB" dirty="0"/>
              <a:t>Standardising columns</a:t>
            </a:r>
          </a:p>
          <a:p>
            <a:r>
              <a:rPr lang="en-GB" dirty="0"/>
              <a:t>Standardising NA/NULL/Other missing values</a:t>
            </a:r>
          </a:p>
          <a:p>
            <a:r>
              <a:rPr lang="en-GB" dirty="0"/>
              <a:t>Transforming columns to correct data type</a:t>
            </a:r>
          </a:p>
          <a:p>
            <a:r>
              <a:rPr lang="en-GB" dirty="0"/>
              <a:t>Removing duplicates</a:t>
            </a:r>
          </a:p>
          <a:p>
            <a:r>
              <a:rPr lang="en-GB" dirty="0"/>
              <a:t>Possible outliers / errors</a:t>
            </a:r>
          </a:p>
          <a:p>
            <a:pPr lvl="1"/>
            <a:r>
              <a:rPr lang="en-GB" dirty="0"/>
              <a:t>House price band 99</a:t>
            </a:r>
          </a:p>
          <a:p>
            <a:pPr lvl="1"/>
            <a:r>
              <a:rPr lang="en-GB" dirty="0"/>
              <a:t>-999997 values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D3A228-A9A2-0B7A-0A8A-22B8D1323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97"/>
          <a:stretch/>
        </p:blipFill>
        <p:spPr>
          <a:xfrm>
            <a:off x="5741581" y="1825625"/>
            <a:ext cx="5472334" cy="317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6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456E-F214-DADF-9B16-03A50B4A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08D4-DB53-2818-B3A2-038CAACF8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702993" cy="4351337"/>
          </a:xfrm>
        </p:spPr>
        <p:txBody>
          <a:bodyPr/>
          <a:lstStyle/>
          <a:p>
            <a:r>
              <a:rPr lang="en-GB" dirty="0"/>
              <a:t>There don’t appear to be simple relationships between smoker status, age, and cost of premium</a:t>
            </a:r>
          </a:p>
          <a:p>
            <a:r>
              <a:rPr lang="en-GB" dirty="0"/>
              <a:t>Different channels and different products all have similar sale rates</a:t>
            </a:r>
          </a:p>
          <a:p>
            <a:r>
              <a:rPr lang="en-GB" dirty="0"/>
              <a:t>Sale rates are similar at different premium price points</a:t>
            </a:r>
          </a:p>
          <a:p>
            <a:r>
              <a:rPr lang="en-GB" dirty="0"/>
              <a:t>Sale rates broadly increase at higher income group bands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D28DAD8D-AAE3-A068-91A2-6E1377F30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148" y="1028541"/>
            <a:ext cx="5112364" cy="2634467"/>
          </a:xfrm>
          <a:prstGeom prst="rect">
            <a:avLst/>
          </a:prstGeom>
        </p:spPr>
      </p:pic>
      <p:pic>
        <p:nvPicPr>
          <p:cNvPr id="7" name="Picture 6" descr="A graph with orange dots and a line&#10;&#10;AI-generated content may be incorrect.">
            <a:extLst>
              <a:ext uri="{FF2B5EF4-FFF2-40B4-BE49-F238E27FC236}">
                <a16:creationId xmlns:a16="http://schemas.microsoft.com/office/drawing/2014/main" id="{3241DB6C-FEFD-4A77-AE9E-BAB0EB608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33" y="3710946"/>
            <a:ext cx="4702994" cy="296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8D81-8407-9AA1-2E1F-4C0AED11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Drivers of profit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B631ED-F7CC-8975-812F-91E9DFEFB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2" r="14542"/>
          <a:stretch/>
        </p:blipFill>
        <p:spPr>
          <a:xfrm>
            <a:off x="6108192" y="1426889"/>
            <a:ext cx="4743420" cy="48335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B5EDD5-B05E-EEED-BABA-767BB83E26A9}"/>
              </a:ext>
            </a:extLst>
          </p:cNvPr>
          <p:cNvSpPr txBox="1"/>
          <p:nvPr/>
        </p:nvSpPr>
        <p:spPr>
          <a:xfrm>
            <a:off x="903910" y="1691322"/>
            <a:ext cx="46143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What are the main drivers of profit and why?</a:t>
            </a:r>
          </a:p>
          <a:p>
            <a:endParaRPr lang="en-GB" sz="1600" i="1" dirty="0"/>
          </a:p>
          <a:p>
            <a:r>
              <a:rPr lang="en-GB" sz="1600" dirty="0"/>
              <a:t>Things to consider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Interactions between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Interpretability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r>
              <a:rPr lang="en-GB" sz="1600" dirty="0"/>
              <a:t>Selecting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Correlation matrix for numeric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1" dirty="0" err="1"/>
              <a:t>TotalPremium</a:t>
            </a:r>
            <a:r>
              <a:rPr lang="en-GB" sz="1600" dirty="0"/>
              <a:t> strongly positively correlated with </a:t>
            </a:r>
            <a:r>
              <a:rPr lang="en-GB" sz="1600" b="1" dirty="0"/>
              <a:t>NBC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1" dirty="0"/>
              <a:t>NOB (Property group), URB (Income group) </a:t>
            </a:r>
            <a:r>
              <a:rPr lang="en-GB" sz="1600" dirty="0"/>
              <a:t>and </a:t>
            </a:r>
            <a:r>
              <a:rPr lang="en-GB" sz="1600" b="1" dirty="0"/>
              <a:t>LSB (Regional banded house price band) </a:t>
            </a:r>
            <a:r>
              <a:rPr lang="en-GB" sz="1600" dirty="0"/>
              <a:t>have weak negative correlations with </a:t>
            </a:r>
            <a:r>
              <a:rPr lang="en-GB" sz="1600" b="1" dirty="0"/>
              <a:t>NBC</a:t>
            </a:r>
          </a:p>
          <a:p>
            <a:pPr lvl="1"/>
            <a:endParaRPr lang="en-GB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ANOVA for categorical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Derived field </a:t>
            </a:r>
            <a:r>
              <a:rPr lang="en-GB" sz="1600" b="1" dirty="0" err="1"/>
              <a:t>past_ccj</a:t>
            </a:r>
            <a:r>
              <a:rPr lang="en-GB" sz="1600" b="1" dirty="0"/>
              <a:t> </a:t>
            </a:r>
            <a:r>
              <a:rPr lang="en-GB" sz="1600" dirty="0"/>
              <a:t>was the only significant term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89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15D9-FD24-2636-E8E8-8C0E9BD2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Drivers of profit - GLM</a:t>
            </a:r>
          </a:p>
        </p:txBody>
      </p:sp>
      <p:pic>
        <p:nvPicPr>
          <p:cNvPr id="7" name="Picture 6" descr="A graph showing the price of property&#10;&#10;AI-generated content may be incorrect.">
            <a:extLst>
              <a:ext uri="{FF2B5EF4-FFF2-40B4-BE49-F238E27FC236}">
                <a16:creationId xmlns:a16="http://schemas.microsoft.com/office/drawing/2014/main" id="{BEBFD10D-9F30-EC0B-8F77-4EB3FEB90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32" y="1873013"/>
            <a:ext cx="4332980" cy="406666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63592A1-38CC-C6D3-A9AC-F43C38BFC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286702"/>
              </p:ext>
            </p:extLst>
          </p:nvPr>
        </p:nvGraphicFramePr>
        <p:xfrm>
          <a:off x="575339" y="2006205"/>
          <a:ext cx="5655339" cy="238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702">
                  <a:extLst>
                    <a:ext uri="{9D8B030D-6E8A-4147-A177-3AD203B41FA5}">
                      <a16:colId xmlns:a16="http://schemas.microsoft.com/office/drawing/2014/main" val="2857636318"/>
                    </a:ext>
                  </a:extLst>
                </a:gridCol>
                <a:gridCol w="1115228">
                  <a:extLst>
                    <a:ext uri="{9D8B030D-6E8A-4147-A177-3AD203B41FA5}">
                      <a16:colId xmlns:a16="http://schemas.microsoft.com/office/drawing/2014/main" val="3185229549"/>
                    </a:ext>
                  </a:extLst>
                </a:gridCol>
                <a:gridCol w="1000574">
                  <a:extLst>
                    <a:ext uri="{9D8B030D-6E8A-4147-A177-3AD203B41FA5}">
                      <a16:colId xmlns:a16="http://schemas.microsoft.com/office/drawing/2014/main" val="1391112934"/>
                    </a:ext>
                  </a:extLst>
                </a:gridCol>
                <a:gridCol w="1413835">
                  <a:extLst>
                    <a:ext uri="{9D8B030D-6E8A-4147-A177-3AD203B41FA5}">
                      <a16:colId xmlns:a16="http://schemas.microsoft.com/office/drawing/2014/main" val="2461670610"/>
                    </a:ext>
                  </a:extLst>
                </a:gridCol>
              </a:tblGrid>
              <a:tr h="47664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297454"/>
                  </a:ext>
                </a:extLst>
              </a:tr>
              <a:tr h="476644">
                <a:tc>
                  <a:txBody>
                    <a:bodyPr/>
                    <a:lstStyle/>
                    <a:p>
                      <a:r>
                        <a:rPr lang="en-GB" sz="1600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-139.38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991462"/>
                  </a:ext>
                </a:extLst>
              </a:tr>
              <a:tr h="476644">
                <a:tc>
                  <a:txBody>
                    <a:bodyPr/>
                    <a:lstStyle/>
                    <a:p>
                      <a:r>
                        <a:rPr lang="en-GB" sz="1600" dirty="0" err="1"/>
                        <a:t>TotalPremium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28.95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93.61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&lt;.001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682835"/>
                  </a:ext>
                </a:extLst>
              </a:tr>
              <a:tr h="476644">
                <a:tc>
                  <a:txBody>
                    <a:bodyPr/>
                    <a:lstStyle/>
                    <a:p>
                      <a:r>
                        <a:rPr lang="en-GB" sz="1600" dirty="0"/>
                        <a:t>NOB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&lt;.001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841730"/>
                  </a:ext>
                </a:extLst>
              </a:tr>
              <a:tr h="476644">
                <a:tc>
                  <a:txBody>
                    <a:bodyPr/>
                    <a:lstStyle/>
                    <a:p>
                      <a:r>
                        <a:rPr lang="en-GB" sz="1600" dirty="0" err="1"/>
                        <a:t>TotalPremium</a:t>
                      </a:r>
                      <a:r>
                        <a:rPr lang="en-GB" sz="1600" dirty="0"/>
                        <a:t>*NOB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-8.01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&lt;.001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25016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82A5F62-8240-924E-8A8E-B7219152B5F5}"/>
              </a:ext>
            </a:extLst>
          </p:cNvPr>
          <p:cNvSpPr txBox="1"/>
          <p:nvPr/>
        </p:nvSpPr>
        <p:spPr>
          <a:xfrm>
            <a:off x="530779" y="4732857"/>
            <a:ext cx="5564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TotalPremium</a:t>
            </a:r>
            <a:r>
              <a:rPr lang="en-GB" sz="1600" dirty="0"/>
              <a:t> and Property group are significant drivers of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 influence of Property group is strongest at the lower bands </a:t>
            </a:r>
          </a:p>
        </p:txBody>
      </p:sp>
    </p:spTree>
    <p:extLst>
      <p:ext uri="{BB962C8B-B14F-4D97-AF65-F5344CB8AC3E}">
        <p14:creationId xmlns:p14="http://schemas.microsoft.com/office/powerpoint/2010/main" val="33368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0D31-C2AA-07C7-2D22-181D6C11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Predicting 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9E094C-85AF-D26D-D2AC-1E7049DC5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067" y="1588043"/>
            <a:ext cx="5167061" cy="41641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6DDB33-7DBC-2389-9691-6E099AE08E2F}"/>
              </a:ext>
            </a:extLst>
          </p:cNvPr>
          <p:cNvSpPr txBox="1"/>
          <p:nvPr/>
        </p:nvSpPr>
        <p:spPr>
          <a:xfrm>
            <a:off x="903910" y="1836214"/>
            <a:ext cx="461438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Can you build a model to predict the probability of sale?</a:t>
            </a:r>
          </a:p>
          <a:p>
            <a:endParaRPr lang="en-GB" sz="1600" i="1" dirty="0"/>
          </a:p>
          <a:p>
            <a:r>
              <a:rPr lang="en-GB" sz="1600" dirty="0"/>
              <a:t>Things to consider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Case imbalance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Maximising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r>
              <a:rPr lang="en-GB" sz="1600" dirty="0"/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Select variables that differ by sold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TotalPremium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EF – No. of people not same surname at current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LSB – Regional banded house price band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URB – Income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Experiment with different classification methods and compare evaluation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6935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C5A46-FE8B-B2C0-E445-46629B40B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881A-8A6E-ED24-A283-8DD8E3A3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Predicting sales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0CDEAF-00BE-42F9-CBFC-2989402D8C0E}"/>
              </a:ext>
            </a:extLst>
          </p:cNvPr>
          <p:cNvSpPr/>
          <p:nvPr/>
        </p:nvSpPr>
        <p:spPr>
          <a:xfrm>
            <a:off x="1128752" y="1838687"/>
            <a:ext cx="4644727" cy="18508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2CF125-F8E0-592A-AD02-4EE53529770E}"/>
              </a:ext>
            </a:extLst>
          </p:cNvPr>
          <p:cNvSpPr/>
          <p:nvPr/>
        </p:nvSpPr>
        <p:spPr>
          <a:xfrm>
            <a:off x="5773479" y="1838687"/>
            <a:ext cx="4644727" cy="18508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9F2533-466B-BF84-F33B-1E9099ED1632}"/>
              </a:ext>
            </a:extLst>
          </p:cNvPr>
          <p:cNvSpPr/>
          <p:nvPr/>
        </p:nvSpPr>
        <p:spPr>
          <a:xfrm>
            <a:off x="5773479" y="1838687"/>
            <a:ext cx="4644727" cy="4756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Random forest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573865-1818-6727-E0B2-F7E6BF49E6CF}"/>
              </a:ext>
            </a:extLst>
          </p:cNvPr>
          <p:cNvSpPr/>
          <p:nvPr/>
        </p:nvSpPr>
        <p:spPr>
          <a:xfrm>
            <a:off x="1128751" y="1838687"/>
            <a:ext cx="4644727" cy="4756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Logistic regression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C4443C-C7EB-F414-F057-B32B34BD32EA}"/>
              </a:ext>
            </a:extLst>
          </p:cNvPr>
          <p:cNvSpPr txBox="1"/>
          <p:nvPr/>
        </p:nvSpPr>
        <p:spPr>
          <a:xfrm>
            <a:off x="5895966" y="2421895"/>
            <a:ext cx="43857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Sold ~ </a:t>
            </a:r>
            <a:r>
              <a:rPr lang="en-GB" sz="1600" b="1" dirty="0" err="1"/>
              <a:t>TotalPremium</a:t>
            </a:r>
            <a:r>
              <a:rPr lang="en-GB" sz="1600" b="1" dirty="0"/>
              <a:t> + EF + LSB + URB</a:t>
            </a:r>
          </a:p>
          <a:p>
            <a:endParaRPr lang="en-GB" sz="1600" b="1" dirty="0"/>
          </a:p>
          <a:p>
            <a:r>
              <a:rPr lang="en-GB" sz="1600" dirty="0"/>
              <a:t>Harder to interpret, but handles non-linearity and class imbalance well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08C772-DAFD-4140-FE27-928D0378A909}"/>
              </a:ext>
            </a:extLst>
          </p:cNvPr>
          <p:cNvSpPr txBox="1"/>
          <p:nvPr/>
        </p:nvSpPr>
        <p:spPr>
          <a:xfrm>
            <a:off x="1287532" y="2421895"/>
            <a:ext cx="4424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Sold ~ </a:t>
            </a:r>
            <a:r>
              <a:rPr lang="en-GB" sz="1600" b="1" dirty="0" err="1"/>
              <a:t>TotalPremium</a:t>
            </a:r>
            <a:r>
              <a:rPr lang="en-GB" sz="1600" b="1" dirty="0"/>
              <a:t> + EF + LSB + URB</a:t>
            </a:r>
          </a:p>
          <a:p>
            <a:endParaRPr lang="en-GB" sz="1600" dirty="0"/>
          </a:p>
          <a:p>
            <a:r>
              <a:rPr lang="en-GB" sz="1600" dirty="0"/>
              <a:t>Simpler to interpret, but assumes linear relationships</a:t>
            </a:r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BEDA5E-2D63-6EA1-D012-A08F0F15849A}"/>
              </a:ext>
            </a:extLst>
          </p:cNvPr>
          <p:cNvSpPr/>
          <p:nvPr/>
        </p:nvSpPr>
        <p:spPr>
          <a:xfrm>
            <a:off x="3499883" y="3942997"/>
            <a:ext cx="4644727" cy="4756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Trained on 80/20 split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C2BDCE-90BB-7802-9FE5-BC4B4238F7A4}"/>
              </a:ext>
            </a:extLst>
          </p:cNvPr>
          <p:cNvSpPr/>
          <p:nvPr/>
        </p:nvSpPr>
        <p:spPr>
          <a:xfrm>
            <a:off x="1128750" y="4672161"/>
            <a:ext cx="4644727" cy="13751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Accuracy: 0.68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Recall: 0.83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Precision: 0.75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F1 Score: 0.79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81A6D9-F929-27F6-F996-EE92DA34A594}"/>
              </a:ext>
            </a:extLst>
          </p:cNvPr>
          <p:cNvSpPr/>
          <p:nvPr/>
        </p:nvSpPr>
        <p:spPr>
          <a:xfrm>
            <a:off x="5773479" y="4672162"/>
            <a:ext cx="4644727" cy="13751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Accuracy: 0.89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Recall: 0.94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Precision: 0.91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F1 Score: 0.93</a:t>
            </a:r>
          </a:p>
        </p:txBody>
      </p:sp>
    </p:spTree>
    <p:extLst>
      <p:ext uri="{BB962C8B-B14F-4D97-AF65-F5344CB8AC3E}">
        <p14:creationId xmlns:p14="http://schemas.microsoft.com/office/powerpoint/2010/main" val="22632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3ABB-10BF-8388-69CE-4D213596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Segmenting customer groups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6353FD-213B-A32A-B99F-CC0F2C84CFFE}"/>
              </a:ext>
            </a:extLst>
          </p:cNvPr>
          <p:cNvSpPr txBox="1"/>
          <p:nvPr/>
        </p:nvSpPr>
        <p:spPr>
          <a:xfrm>
            <a:off x="903910" y="1836214"/>
            <a:ext cx="46143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Can you segment this dataset into specific customer groups? </a:t>
            </a:r>
          </a:p>
          <a:p>
            <a:endParaRPr lang="en-GB" sz="1600" i="1" dirty="0"/>
          </a:p>
          <a:p>
            <a:r>
              <a:rPr lang="en-GB" sz="1600" dirty="0"/>
              <a:t>Things to consider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Determining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Feature selection</a:t>
            </a:r>
          </a:p>
          <a:p>
            <a:endParaRPr lang="en-GB" sz="1600" dirty="0"/>
          </a:p>
          <a:p>
            <a:r>
              <a:rPr lang="en-GB" sz="1600" dirty="0" err="1"/>
              <a:t>Kmeans</a:t>
            </a:r>
            <a:r>
              <a:rPr lang="en-GB" sz="1600" dirty="0"/>
              <a:t>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Elbow method and </a:t>
            </a:r>
            <a:r>
              <a:rPr lang="en-GB" sz="1600" dirty="0" err="1"/>
              <a:t>NBClust</a:t>
            </a:r>
            <a:r>
              <a:rPr lang="en-GB" sz="1600" dirty="0"/>
              <a:t> ensemble method both identified seven clusters as optimal.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Used all numeric fields related to customer excluding CCJ data (931 observations)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Principal components analysis for plotting clusters</a:t>
            </a:r>
          </a:p>
        </p:txBody>
      </p:sp>
      <p:pic>
        <p:nvPicPr>
          <p:cNvPr id="8" name="Picture 7" descr="A graph with a line&#10;&#10;AI-generated content may be incorrect.">
            <a:extLst>
              <a:ext uri="{FF2B5EF4-FFF2-40B4-BE49-F238E27FC236}">
                <a16:creationId xmlns:a16="http://schemas.microsoft.com/office/drawing/2014/main" id="{BB6F12F1-E11C-50F4-A3AF-F3D47C281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128" y="2011776"/>
            <a:ext cx="4762466" cy="368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9653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1862</TotalTime>
  <Words>683</Words>
  <Application>Microsoft Office PowerPoint</Application>
  <PresentationFormat>Widescreen</PresentationFormat>
  <Paragraphs>148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Data Scientist task</vt:lpstr>
      <vt:lpstr>Summary</vt:lpstr>
      <vt:lpstr>Preprocessing</vt:lpstr>
      <vt:lpstr>Observations</vt:lpstr>
      <vt:lpstr>Drivers of profit</vt:lpstr>
      <vt:lpstr>Drivers of profit - GLM</vt:lpstr>
      <vt:lpstr>Predicting sales</vt:lpstr>
      <vt:lpstr>Predicting sales</vt:lpstr>
      <vt:lpstr>Segmenting customer groups</vt:lpstr>
      <vt:lpstr>Segmenting customer groups</vt:lpstr>
      <vt:lpstr>Considerations for data pipeline</vt:lpstr>
      <vt:lpstr>Improvements</vt:lpstr>
    </vt:vector>
  </TitlesOfParts>
  <Company>Royal Society Of Chemistry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Dickins</dc:creator>
  <cp:lastModifiedBy>Jonathan Dickins</cp:lastModifiedBy>
  <cp:revision>1</cp:revision>
  <dcterms:created xsi:type="dcterms:W3CDTF">2025-02-24T14:09:28Z</dcterms:created>
  <dcterms:modified xsi:type="dcterms:W3CDTF">2025-02-25T21:12:05Z</dcterms:modified>
</cp:coreProperties>
</file>