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A16FFD-6C0D-44F5-8194-82A42213290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ER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3337DE-D79E-4334-8252-6FD4C0CE593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13/12/23 8:08:42 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fo Visits" id="2" name="slide2">
            <a:extLst>
              <a:ext uri="{FF2B5EF4-FFF2-40B4-BE49-F238E27FC236}">
                <a16:creationId xmlns:a16="http://schemas.microsoft.com/office/drawing/2014/main" id="{B991FC7E-79F3-438C-9819-2FEBD556F1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12" y="0"/>
            <a:ext cx="8826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# of Patients by Age" id="3" name="slide3">
            <a:extLst>
              <a:ext uri="{FF2B5EF4-FFF2-40B4-BE49-F238E27FC236}">
                <a16:creationId xmlns:a16="http://schemas.microsoft.com/office/drawing/2014/main" id="{CDE15B77-F5B0-4693-9E27-ED51AA5ED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36" y="0"/>
            <a:ext cx="8563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itTIme by day" id="4" name="slide4">
            <a:extLst>
              <a:ext uri="{FF2B5EF4-FFF2-40B4-BE49-F238E27FC236}">
                <a16:creationId xmlns:a16="http://schemas.microsoft.com/office/drawing/2014/main" id="{A28810C0-8222-4588-8715-D784F67CBF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300037"/>
            <a:ext cx="95250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ient Race" id="5" name="slide5">
            <a:extLst>
              <a:ext uri="{FF2B5EF4-FFF2-40B4-BE49-F238E27FC236}">
                <a16:creationId xmlns:a16="http://schemas.microsoft.com/office/drawing/2014/main" id="{CF9DE8D0-C2DB-4351-8793-F40C9C588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36" y="0"/>
            <a:ext cx="8563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t Referal" id="6" name="slide6">
            <a:extLst>
              <a:ext uri="{FF2B5EF4-FFF2-40B4-BE49-F238E27FC236}">
                <a16:creationId xmlns:a16="http://schemas.microsoft.com/office/drawing/2014/main" id="{5E3F7880-C8C3-4FDC-947F-06D4E65A72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34" y="0"/>
            <a:ext cx="8385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1EDD3E33-625A-4C7C-A141-2A6618DC85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2023-12-13T14:38:43Z</dcterms:created>
  <dcterms:modified xsi:type="dcterms:W3CDTF">2023-12-13T14:38:43Z</dcterms:modified>
</cp:coreProperties>
</file>