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lvl1pPr>
    <a:lvl2pPr marL="0" marR="0" indent="45720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lvl2pPr>
    <a:lvl3pPr marL="0" marR="0" indent="91440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lvl3pPr>
    <a:lvl4pPr marL="0" marR="0" indent="137160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lvl4pPr>
    <a:lvl5pPr marL="0" marR="0" indent="182880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lvl5pPr>
    <a:lvl6pPr marL="0" marR="0" indent="228600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lvl6pPr>
    <a:lvl7pPr marL="0" marR="0" indent="274320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lvl7pPr>
    <a:lvl8pPr marL="0" marR="0" indent="320040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lvl8pPr>
    <a:lvl9pPr marL="0" marR="0" indent="365760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AEAEA"/>
          </a:solidFill>
        </a:fill>
      </a:tcStyle>
    </a:band2H>
    <a:firstCol>
      <a:tcTxStyle b="on" i="off">
        <a:font>
          <a:latin typeface="Proxima Nova"/>
          <a:ea typeface="Proxima Nova"/>
          <a:cs typeface="Proxima Nova"/>
        </a:font>
        <a:srgbClr val="4CA5D2"/>
      </a:tcTxStyle>
      <a:tcStyle>
        <a:tcBdr>
          <a:left>
            <a:ln w="12700" cap="flat">
              <a:noFill/>
              <a:miter lim="400000"/>
            </a:ln>
          </a:left>
          <a:right>
            <a:ln w="50800" cap="flat">
              <a:solidFill>
                <a:srgbClr val="03A8D6"/>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Proxima Nova Medium"/>
          <a:ea typeface="Proxima Nova Medium"/>
          <a:cs typeface="Proxima Nova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BA8D6"/>
              </a:solidFill>
              <a:prstDash val="solid"/>
              <a:miter lim="400000"/>
            </a:ln>
          </a:top>
          <a:bottom>
            <a:ln w="12700" cap="flat">
              <a:noFill/>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Proxima Nova"/>
          <a:ea typeface="Proxima Nova"/>
          <a:cs typeface="Proxima Nova"/>
        </a:font>
        <a:srgbClr val="4CA5D2"/>
      </a:tcTxStyle>
      <a:tcStyle>
        <a:tcBdr>
          <a:left>
            <a:ln w="12700" cap="flat">
              <a:solidFill>
                <a:srgbClr val="000000"/>
              </a:solidFill>
              <a:prstDash val="solid"/>
              <a:miter lim="400000"/>
            </a:ln>
          </a:left>
          <a:right>
            <a:ln w="12700" cap="flat">
              <a:solidFill>
                <a:srgbClr val="000000"/>
              </a:solidFill>
              <a:prstDash val="solid"/>
              <a:miter lim="400000"/>
            </a:ln>
          </a:right>
          <a:top>
            <a:ln w="12700" cap="flat">
              <a:noFill/>
              <a:miter lim="400000"/>
            </a:ln>
          </a:top>
          <a:bottom>
            <a:ln w="50800" cap="flat">
              <a:solidFill>
                <a:srgbClr val="03A8D6"/>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Proxima Nova"/>
          <a:ea typeface="Proxima Nova"/>
          <a:cs typeface="Proxima Nova"/>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wholeTbl>
    <a:band2H>
      <a:tcTxStyle b="def" i="def"/>
      <a:tcStyle>
        <a:tcBdr/>
        <a:fill>
          <a:solidFill>
            <a:srgbClr val="EAEAEA"/>
          </a:solidFill>
        </a:fill>
      </a:tcStyle>
    </a:band2H>
    <a:firstCol>
      <a:tcTxStyle b="off" i="off">
        <a:font>
          <a:latin typeface="Proxima Nova Medium"/>
          <a:ea typeface="Proxima Nova Medium"/>
          <a:cs typeface="Proxima Nova Medium"/>
        </a:font>
        <a:srgbClr val="000000"/>
      </a:tcTxStyle>
      <a:tcStyle>
        <a:tcBdr>
          <a:left>
            <a:ln w="12700" cap="flat">
              <a:noFill/>
              <a:miter lim="400000"/>
            </a:ln>
          </a:left>
          <a:right>
            <a:ln w="25400" cap="flat">
              <a:solidFill>
                <a:srgbClr val="008ABA"/>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firstCol>
    <a:lastRow>
      <a:tcTxStyle b="off" i="off">
        <a:font>
          <a:latin typeface="Proxima Nova Medium"/>
          <a:ea typeface="Proxima Nova Medium"/>
          <a:cs typeface="Proxima Nova Medium"/>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008ABA"/>
              </a:solidFill>
              <a:prstDash val="solid"/>
              <a:miter lim="400000"/>
            </a:ln>
          </a:top>
          <a:bottom>
            <a:ln w="12700" cap="flat">
              <a:noFill/>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lastRow>
    <a:firstRow>
      <a:tcTxStyle b="on"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ADEFF"/>
          </a:solidFill>
        </a:fill>
      </a:tcStyle>
    </a:firstRow>
  </a:tblStyle>
  <a:tblStyle styleId="{EEE7283C-3CF3-47DC-8721-378D4A62B228}" styleName="">
    <a:tblBg/>
    <a:wholeTbl>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wholeTbl>
    <a:band2H>
      <a:tcTxStyle b="def" i="def"/>
      <a:tcStyle>
        <a:tcBdr/>
        <a:fill>
          <a:solidFill>
            <a:srgbClr val="EAEAEB"/>
          </a:solidFill>
        </a:fill>
      </a:tcStyle>
    </a:band2H>
    <a:firstCol>
      <a:tcTxStyle b="off" i="off">
        <a:font>
          <a:latin typeface="Proxima Nova Medium"/>
          <a:ea typeface="Proxima Nova Medium"/>
          <a:cs typeface="Proxima Nova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90196"/>
              <a:satOff val="16169"/>
              <a:lumOff val="-19584"/>
            </a:schemeClr>
          </a:solidFill>
        </a:fill>
      </a:tcStyle>
    </a:firstCol>
    <a:lastRow>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lastRow>
    <a:firstRow>
      <a:tcTxStyle b="off" i="off">
        <a:font>
          <a:latin typeface="Proxima Nova Medium"/>
          <a:ea typeface="Proxima Nova Medium"/>
          <a:cs typeface="Proxima Nova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2">
              <a:hueOff val="312616"/>
              <a:satOff val="21048"/>
              <a:lumOff val="-29411"/>
            </a:schemeClr>
          </a:solidFill>
        </a:fill>
      </a:tcStyle>
    </a:firstRow>
  </a:tblStyle>
  <a:tblStyle styleId="{CF821DB8-F4EB-4A41-A1BA-3FCAFE7338EE}" styleName="">
    <a:tblBg/>
    <a:wholeTbl>
      <a:tcTxStyle b="off" i="off">
        <a:font>
          <a:latin typeface="Proxima Nova"/>
          <a:ea typeface="Proxima Nova"/>
          <a:cs typeface="Proxima Nova"/>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D238"/>
          </a:solidFill>
        </a:fill>
      </a:tcStyle>
    </a:firstCol>
    <a:la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F7EA"/>
          </a:solidFill>
        </a:fill>
      </a:tcStyle>
    </a:lastRow>
    <a:fir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A00"/>
          </a:solidFill>
        </a:fill>
      </a:tcStyle>
    </a:firstRow>
  </a:tblStyle>
  <a:tblStyle styleId="{33BA23B1-9221-436E-865A-0063620EA4FD}" styleName="">
    <a:tblBg/>
    <a:wholeTbl>
      <a:tcTxStyle b="off" i="off">
        <a:font>
          <a:latin typeface="Proxima Nova"/>
          <a:ea typeface="Proxima Nova"/>
          <a:cs typeface="Proxima Nova"/>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wholeTbl>
    <a:band2H>
      <a:tcTxStyle b="def" i="def"/>
      <a:tcStyle>
        <a:tcBdr/>
        <a:fill>
          <a:solidFill>
            <a:srgbClr val="EBEBEB"/>
          </a:solidFill>
        </a:fill>
      </a:tcStyle>
    </a:band2H>
    <a:firstCol>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19922"/>
              <a:satOff val="-56679"/>
              <a:lumOff val="-26479"/>
            </a:schemeClr>
          </a:solidFill>
        </a:fill>
      </a:tcStyle>
    </a:firstCol>
    <a:lastRow>
      <a:tcTxStyle b="off" i="off">
        <a:font>
          <a:latin typeface="Proxima Nova Medium"/>
          <a:ea typeface="Proxima Nova Medium"/>
          <a:cs typeface="Proxima Nova Medium"/>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AEBEB"/>
          </a:solidFill>
        </a:fill>
      </a:tcStyle>
    </a:lastRow>
    <a:firstRow>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28106"/>
              <a:satOff val="-38633"/>
              <a:lumOff val="-17889"/>
            </a:schemeClr>
          </a:solidFill>
        </a:fill>
      </a:tcStyle>
    </a:firstRow>
  </a:tblStyle>
  <a:tblStyle styleId="{2708684C-4D16-4618-839F-0558EEFCDFE6}" styleName="">
    <a:tblBg/>
    <a:wholeTbl>
      <a:tcTxStyle b="off"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5D5D5"/>
          </a:solidFill>
        </a:fill>
      </a:tcStyle>
    </a:wholeTbl>
    <a:band2H>
      <a:tcTxStyle b="def" i="def"/>
      <a:tcStyle>
        <a:tcBdr/>
        <a:fill>
          <a:solidFill>
            <a:srgbClr val="BBBBBB"/>
          </a:solidFill>
        </a:fill>
      </a:tcStyle>
    </a:band2H>
    <a:firstCol>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Col>
    <a:la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lastRow>
    <a:fir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9" name="Shape 169"/>
          <p:cNvSpPr/>
          <p:nvPr>
            <p:ph type="sldImg"/>
          </p:nvPr>
        </p:nvSpPr>
        <p:spPr>
          <a:xfrm>
            <a:off x="1143000" y="685800"/>
            <a:ext cx="4572000" cy="3429000"/>
          </a:xfrm>
          <a:prstGeom prst="rect">
            <a:avLst/>
          </a:prstGeom>
        </p:spPr>
        <p:txBody>
          <a:bodyPr/>
          <a:lstStyle/>
          <a:p>
            <a:pPr/>
          </a:p>
        </p:txBody>
      </p:sp>
      <p:sp>
        <p:nvSpPr>
          <p:cNvPr id="170" name="Shape 1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1200">
        <a:latin typeface="Helvetica Neue"/>
        <a:ea typeface="Helvetica Neue"/>
        <a:cs typeface="Helvetica Neue"/>
        <a:sym typeface="Helvetica Neue"/>
      </a:defRPr>
    </a:lvl1pPr>
    <a:lvl2pPr indent="228600" defTabSz="457200" latinLnBrk="0">
      <a:lnSpc>
        <a:spcPct val="117999"/>
      </a:lnSpc>
      <a:defRPr sz="1200">
        <a:latin typeface="Helvetica Neue"/>
        <a:ea typeface="Helvetica Neue"/>
        <a:cs typeface="Helvetica Neue"/>
        <a:sym typeface="Helvetica Neue"/>
      </a:defRPr>
    </a:lvl2pPr>
    <a:lvl3pPr indent="457200" defTabSz="457200" latinLnBrk="0">
      <a:lnSpc>
        <a:spcPct val="117999"/>
      </a:lnSpc>
      <a:defRPr sz="1200">
        <a:latin typeface="Helvetica Neue"/>
        <a:ea typeface="Helvetica Neue"/>
        <a:cs typeface="Helvetica Neue"/>
        <a:sym typeface="Helvetica Neue"/>
      </a:defRPr>
    </a:lvl3pPr>
    <a:lvl4pPr indent="685800" defTabSz="457200" latinLnBrk="0">
      <a:lnSpc>
        <a:spcPct val="117999"/>
      </a:lnSpc>
      <a:defRPr sz="1200">
        <a:latin typeface="Helvetica Neue"/>
        <a:ea typeface="Helvetica Neue"/>
        <a:cs typeface="Helvetica Neue"/>
        <a:sym typeface="Helvetica Neue"/>
      </a:defRPr>
    </a:lvl4pPr>
    <a:lvl5pPr indent="914400" defTabSz="457200" latinLnBrk="0">
      <a:lnSpc>
        <a:spcPct val="117999"/>
      </a:lnSpc>
      <a:defRPr sz="1200">
        <a:latin typeface="Helvetica Neue"/>
        <a:ea typeface="Helvetica Neue"/>
        <a:cs typeface="Helvetica Neue"/>
        <a:sym typeface="Helvetica Neue"/>
      </a:defRPr>
    </a:lvl5pPr>
    <a:lvl6pPr indent="1143000" defTabSz="457200" latinLnBrk="0">
      <a:lnSpc>
        <a:spcPct val="117999"/>
      </a:lnSpc>
      <a:defRPr sz="1200">
        <a:latin typeface="Helvetica Neue"/>
        <a:ea typeface="Helvetica Neue"/>
        <a:cs typeface="Helvetica Neue"/>
        <a:sym typeface="Helvetica Neue"/>
      </a:defRPr>
    </a:lvl6pPr>
    <a:lvl7pPr indent="1371600" defTabSz="457200" latinLnBrk="0">
      <a:lnSpc>
        <a:spcPct val="117999"/>
      </a:lnSpc>
      <a:defRPr sz="1200">
        <a:latin typeface="Helvetica Neue"/>
        <a:ea typeface="Helvetica Neue"/>
        <a:cs typeface="Helvetica Neue"/>
        <a:sym typeface="Helvetica Neue"/>
      </a:defRPr>
    </a:lvl7pPr>
    <a:lvl8pPr indent="1600200" defTabSz="457200" latinLnBrk="0">
      <a:lnSpc>
        <a:spcPct val="117999"/>
      </a:lnSpc>
      <a:defRPr sz="1200">
        <a:latin typeface="Helvetica Neue"/>
        <a:ea typeface="Helvetica Neue"/>
        <a:cs typeface="Helvetica Neue"/>
        <a:sym typeface="Helvetica Neue"/>
      </a:defRPr>
    </a:lvl8pPr>
    <a:lvl9pPr indent="1828800" defTabSz="457200" latinLnBrk="0">
      <a:lnSpc>
        <a:spcPct val="117999"/>
      </a:lnSpc>
      <a:defRPr sz="1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Get to know everyone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@page "/counter"</a:t>
            </a:r>
          </a:p>
          <a:p>
            <a:pPr/>
            <a:r>
              <a:t>@rendermode InteractiveServer</a:t>
            </a:r>
          </a:p>
          <a:p>
            <a:pPr/>
          </a:p>
          <a:p>
            <a:pPr/>
            <a:r>
              <a:t>&lt;PageTitle&gt;Counter&lt;/PageTitle&gt;</a:t>
            </a:r>
          </a:p>
          <a:p>
            <a:pPr/>
          </a:p>
          <a:p>
            <a:pPr/>
            <a:r>
              <a:t>&lt;h1&gt;Counter&lt;/h1&gt;</a:t>
            </a:r>
          </a:p>
          <a:p>
            <a:pPr/>
          </a:p>
          <a:p>
            <a:pPr/>
            <a:r>
              <a:t>&lt;p role="status"&gt;Current count: @currentCount&lt;/p&gt;</a:t>
            </a:r>
          </a:p>
          <a:p>
            <a:pPr/>
          </a:p>
          <a:p>
            <a:pPr/>
            <a:r>
              <a:t>&lt;label for="initialCount"&gt;Initial Count:&lt;/label&gt;</a:t>
            </a:r>
          </a:p>
          <a:p>
            <a:pPr/>
            <a:r>
              <a:t>&lt;input type="number" id="initialCount" @bind="initialCount" /&gt;</a:t>
            </a:r>
          </a:p>
          <a:p>
            <a:pPr/>
          </a:p>
          <a:p>
            <a:pPr/>
            <a:r>
              <a:t>&lt;button class="btn btn-primary" @onclick="IncrementCount"&gt;Click me&lt;/button&gt;</a:t>
            </a:r>
          </a:p>
          <a:p>
            <a:pPr/>
          </a:p>
          <a:p>
            <a:pPr/>
            <a:r>
              <a:t>@code {</a:t>
            </a:r>
          </a:p>
          <a:p>
            <a:pPr/>
            <a:r>
              <a:t>    private int currentCount;</a:t>
            </a:r>
          </a:p>
          <a:p>
            <a:pPr/>
            <a:r>
              <a:t>    private int initialCount = 0;</a:t>
            </a:r>
          </a:p>
          <a:p>
            <a:pPr/>
          </a:p>
          <a:p>
            <a:pPr/>
            <a:r>
              <a:t>    protected override void OnInitialized()</a:t>
            </a:r>
          </a:p>
          <a:p>
            <a:pPr/>
            <a:r>
              <a:t>    {</a:t>
            </a:r>
          </a:p>
          <a:p>
            <a:pPr/>
            <a:r>
              <a:t>        currentCount = initialCount; // Initialize the currentCount with the initialCount value</a:t>
            </a:r>
          </a:p>
          <a:p>
            <a:pPr/>
            <a:r>
              <a:t>    }</a:t>
            </a:r>
          </a:p>
          <a:p>
            <a:pPr/>
          </a:p>
          <a:p>
            <a:pPr/>
            <a:r>
              <a:t>    private void IncrementCount()</a:t>
            </a:r>
          </a:p>
          <a:p>
            <a:pPr/>
            <a:r>
              <a:t>    {</a:t>
            </a:r>
          </a:p>
          <a:p>
            <a:pPr/>
            <a:r>
              <a:t>        currentCount++;</a:t>
            </a:r>
          </a:p>
          <a:p>
            <a:pPr/>
            <a:r>
              <a:t>    }</a:t>
            </a:r>
          </a:p>
          <a:p>
            <a:pP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r>
              <a:t>@page "/counter"</a:t>
            </a:r>
          </a:p>
          <a:p>
            <a:pPr/>
            <a:r>
              <a:t>@rendermode InteractiveServer</a:t>
            </a:r>
          </a:p>
          <a:p>
            <a:pPr/>
          </a:p>
          <a:p>
            <a:pPr/>
            <a:r>
              <a:t>&lt;PageTitle&gt;Counter&lt;/PageTitle&gt;</a:t>
            </a:r>
          </a:p>
          <a:p>
            <a:pPr/>
          </a:p>
          <a:p>
            <a:pPr/>
            <a:r>
              <a:t>&lt;h1&gt;Counter&lt;/h1&gt;</a:t>
            </a:r>
          </a:p>
          <a:p>
            <a:pPr/>
          </a:p>
          <a:p>
            <a:pPr/>
            <a:r>
              <a:t>&lt;p role="status"&gt;Current count: @currentCount&lt;/p&gt;</a:t>
            </a:r>
          </a:p>
          <a:p>
            <a:pPr/>
          </a:p>
          <a:p>
            <a:pPr/>
            <a:r>
              <a:t>&lt;label for="initialCount"&gt;Initial Count:&lt;/label&gt;</a:t>
            </a:r>
          </a:p>
          <a:p>
            <a:pPr/>
            <a:r>
              <a:t>&lt;input type="number" id="initialCount" @bind="initialCount" /&gt;</a:t>
            </a:r>
          </a:p>
          <a:p>
            <a:pPr/>
          </a:p>
          <a:p>
            <a:pPr/>
            <a:r>
              <a:t>&lt;button class="btn btn-primary" @onclick="IncrementCount"&gt;Click me&lt;/button&gt;</a:t>
            </a:r>
          </a:p>
          <a:p>
            <a:pPr/>
          </a:p>
          <a:p>
            <a:pPr/>
            <a:r>
              <a:t>@code {</a:t>
            </a:r>
          </a:p>
          <a:p>
            <a:pPr/>
            <a:r>
              <a:t>    private int currentCount;</a:t>
            </a:r>
          </a:p>
          <a:p>
            <a:pPr/>
            <a:r>
              <a:t>    private int initialCount = 0;</a:t>
            </a:r>
          </a:p>
          <a:p>
            <a:pPr/>
          </a:p>
          <a:p>
            <a:pPr/>
            <a:r>
              <a:t>    protected override void OnParametersSet()</a:t>
            </a:r>
          </a:p>
          <a:p>
            <a:pPr/>
            <a:r>
              <a:t>    {</a:t>
            </a:r>
          </a:p>
          <a:p>
            <a:pPr/>
            <a:r>
              <a:t>        // Update the currentCount whenever the InitialCount parameter changes</a:t>
            </a:r>
          </a:p>
          <a:p>
            <a:pPr/>
            <a:r>
              <a:t>        currentCount = initialCount;</a:t>
            </a:r>
          </a:p>
          <a:p>
            <a:pPr/>
            <a:r>
              <a:t>    }</a:t>
            </a:r>
          </a:p>
          <a:p>
            <a:pPr/>
          </a:p>
          <a:p>
            <a:pPr/>
            <a:r>
              <a:t>    private void IncrementCount()</a:t>
            </a:r>
          </a:p>
          <a:p>
            <a:pPr/>
            <a:r>
              <a:t>    {</a:t>
            </a:r>
          </a:p>
          <a:p>
            <a:pPr/>
            <a:r>
              <a:t>        currentCount++;</a:t>
            </a:r>
          </a:p>
          <a:p>
            <a:pPr/>
            <a:r>
              <a:t>    }</a:t>
            </a:r>
          </a:p>
          <a:p>
            <a:pPr/>
            <a: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@page "/counter"</a:t>
            </a:r>
          </a:p>
          <a:p>
            <a:pPr/>
            <a:r>
              <a:t>@rendermode InteractiveServer</a:t>
            </a:r>
          </a:p>
          <a:p>
            <a:pPr/>
            <a:r>
              <a:t>@inject CounterService counterService</a:t>
            </a:r>
          </a:p>
          <a:p>
            <a:pPr/>
          </a:p>
          <a:p>
            <a:pPr/>
          </a:p>
          <a:p>
            <a:pPr/>
            <a:r>
              <a:t>&lt;PageTitle&gt;Counter&lt;/PageTitle&gt;</a:t>
            </a:r>
          </a:p>
          <a:p>
            <a:pPr/>
          </a:p>
          <a:p>
            <a:pPr/>
            <a:r>
              <a:t>&lt;h1&gt;Counter&lt;/h1&gt;</a:t>
            </a:r>
          </a:p>
          <a:p>
            <a:pPr/>
          </a:p>
          <a:p>
            <a:pPr/>
            <a:r>
              <a:t>&lt;p role="status"&gt;Current count: @currentCount&lt;/p&gt;</a:t>
            </a:r>
          </a:p>
          <a:p>
            <a:pPr/>
          </a:p>
          <a:p>
            <a:pPr/>
            <a:r>
              <a:t>&lt;label for="initialCount"&gt;Initial Count:&lt;/label&gt;</a:t>
            </a:r>
          </a:p>
          <a:p>
            <a:pPr/>
            <a:r>
              <a:t>&lt;input type="number" id="initialCount" @bind="initialCount" /&gt;</a:t>
            </a:r>
          </a:p>
          <a:p>
            <a:pPr/>
          </a:p>
          <a:p>
            <a:pPr/>
            <a:r>
              <a:t>&lt;button class="btn btn-primary" @onclick="IncrementCount"&gt;Click me&lt;/button&gt;</a:t>
            </a:r>
          </a:p>
          <a:p>
            <a:pPr/>
          </a:p>
          <a:p>
            <a:pPr/>
            <a:r>
              <a:t>@code {</a:t>
            </a:r>
          </a:p>
          <a:p>
            <a:pPr/>
            <a:r>
              <a:t>    private int currentCount;</a:t>
            </a:r>
          </a:p>
          <a:p>
            <a:pPr/>
            <a:r>
              <a:t>    private int initialCount = 0;</a:t>
            </a:r>
          </a:p>
          <a:p>
            <a:pPr/>
          </a:p>
          <a:p>
            <a:pPr/>
            <a:r>
              <a:t>    protected override void OnInitialized()</a:t>
            </a:r>
          </a:p>
          <a:p>
            <a:pPr/>
            <a:r>
              <a:t>    {</a:t>
            </a:r>
          </a:p>
          <a:p>
            <a:pPr/>
            <a:r>
              <a:t>        // Initialize the currentCount with the count from the injected CounterService</a:t>
            </a:r>
          </a:p>
          <a:p>
            <a:pPr/>
            <a:r>
              <a:t>        currentCount = counterService.GetCount();</a:t>
            </a:r>
          </a:p>
          <a:p>
            <a:pPr/>
            <a:r>
              <a:t>    }</a:t>
            </a:r>
          </a:p>
          <a:p>
            <a:pPr/>
          </a:p>
          <a:p>
            <a:pPr/>
            <a:r>
              <a:t>    private void IncrementCount()</a:t>
            </a:r>
          </a:p>
          <a:p>
            <a:pPr/>
            <a:r>
              <a:t>    {</a:t>
            </a:r>
          </a:p>
          <a:p>
            <a:pPr/>
            <a:r>
              <a:t>        currentCount++;</a:t>
            </a:r>
          </a:p>
          <a:p>
            <a:pPr/>
            <a:r>
              <a:t>        counterService.SetCount(currentCount); // Update the count in the CounterService</a:t>
            </a:r>
          </a:p>
          <a:p>
            <a:pPr/>
            <a:r>
              <a:t>    }</a:t>
            </a:r>
          </a:p>
          <a:p>
            <a:pPr/>
            <a: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p>
            <a:pPr/>
            <a:r>
              <a:t>Delete page</a:t>
            </a:r>
          </a:p>
          <a:p>
            <a:pPr marL="195942" indent="-195942">
              <a:buClr>
                <a:srgbClr val="57BEF0"/>
              </a:buClr>
              <a:buSzPct val="250000"/>
              <a:buChar char="-"/>
            </a:pPr>
            <a:r>
              <a:t>routing</a:t>
            </a:r>
          </a:p>
          <a:p>
            <a:pPr marL="195942" indent="-195942">
              <a:buClr>
                <a:srgbClr val="57BEF0"/>
              </a:buClr>
              <a:buSzPct val="250000"/>
              <a:buChar char="-"/>
            </a:pPr>
            <a:r>
              <a:t>api call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Anyone use React, Vue, or Angular?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Look at MVC app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Look at MVC app again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Look at how Blazor app compares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marL="195942" indent="-195942">
              <a:buClr>
                <a:srgbClr val="57BEF0"/>
              </a:buClr>
              <a:buSzPct val="250000"/>
              <a:buChar char="-"/>
            </a:pPr>
            <a:r>
              <a:t>**Blazor Server:** Executes the application on the server and uses a real-time WebSocket connection to handle UI events and updates through SignalR. It sends UI events from the browser to the server and applies UI updates sent back from the server in real-time.</a:t>
            </a:r>
          </a:p>
          <a:p>
            <a:pPr marL="195942" indent="-195942">
              <a:buClr>
                <a:srgbClr val="57BEF0"/>
              </a:buClr>
              <a:buSzPct val="250000"/>
              <a:buChar char="-"/>
            </a:pPr>
            <a:r>
              <a:t>**Blazor WebAssembly:** Runs the application directly in the browser using a WebAssembly-based .NET runtime. The entire application, along with its dependencies, runs on the client.</a:t>
            </a:r>
          </a:p>
          <a:p>
            <a:pPr/>
          </a:p>
          <a:p>
            <a:pPr/>
            <a:r>
              <a:t>Show the applications in real-time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@page "/counter"</a:t>
            </a:r>
          </a:p>
          <a:p>
            <a:pPr/>
            <a:r>
              <a:t>@rendermode InteractiveServer</a:t>
            </a:r>
          </a:p>
          <a:p>
            <a:pPr/>
          </a:p>
          <a:p>
            <a:pPr/>
            <a:r>
              <a:t>&lt;PageTitle&gt;Counter&lt;/PageTitle&gt;</a:t>
            </a:r>
          </a:p>
          <a:p>
            <a:pPr/>
          </a:p>
          <a:p>
            <a:pPr/>
            <a:r>
              <a:t>&lt;h1&gt;Counter&lt;/h1&gt;</a:t>
            </a:r>
          </a:p>
          <a:p>
            <a:pPr/>
          </a:p>
          <a:p>
            <a:pPr/>
            <a:r>
              <a:t>&lt;p role="status"&gt;Current count: @currentCount&lt;/p&gt;</a:t>
            </a:r>
          </a:p>
          <a:p>
            <a:pPr/>
          </a:p>
          <a:p>
            <a:pPr/>
            <a:r>
              <a:t>&lt;button class="btn btn-primary" @onclick="IncrementCount"&gt;Click me&lt;/button&gt;</a:t>
            </a:r>
          </a:p>
          <a:p>
            <a:pPr/>
          </a:p>
          <a:p>
            <a:pPr/>
            <a:r>
              <a:t>@code {</a:t>
            </a:r>
          </a:p>
          <a:p>
            <a:pPr/>
            <a:r>
              <a:t>    private int currentCount = 0;</a:t>
            </a:r>
          </a:p>
          <a:p>
            <a:pPr/>
          </a:p>
          <a:p>
            <a:pPr/>
            <a:r>
              <a:t>    private void IncrementCount()</a:t>
            </a:r>
          </a:p>
          <a:p>
            <a:pPr/>
            <a:r>
              <a:t>    {</a:t>
            </a:r>
          </a:p>
          <a:p>
            <a:pPr/>
            <a:r>
              <a:t>        currentCount++;</a:t>
            </a:r>
          </a:p>
          <a:p>
            <a:pPr/>
            <a:r>
              <a:t>    }</a:t>
            </a:r>
          </a:p>
          <a:p>
            <a:pP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@page "/counter"</a:t>
            </a:r>
          </a:p>
          <a:p>
            <a:pPr/>
            <a:r>
              <a:t>@rendermode InteractiveServer</a:t>
            </a:r>
          </a:p>
          <a:p>
            <a:pPr/>
          </a:p>
          <a:p>
            <a:pPr/>
            <a:r>
              <a:t>&lt;PageTitle&gt;Counter&lt;/PageTitle&gt;</a:t>
            </a:r>
          </a:p>
          <a:p>
            <a:pPr/>
          </a:p>
          <a:p>
            <a:pPr/>
            <a:r>
              <a:t>&lt;h1&gt;Counter&lt;/h1&gt;</a:t>
            </a:r>
          </a:p>
          <a:p>
            <a:pPr/>
          </a:p>
          <a:p>
            <a:pPr/>
            <a:r>
              <a:t>&lt;p role="status"&gt;Current count: @currentCount&lt;/p&gt;</a:t>
            </a:r>
          </a:p>
          <a:p>
            <a:pPr/>
          </a:p>
          <a:p>
            <a:pPr/>
            <a:r>
              <a:t>&lt;button class="btn btn-primary" @onclick="IncrementCount"&gt;Click me&lt;/button&gt;</a:t>
            </a:r>
          </a:p>
          <a:p>
            <a:pPr/>
          </a:p>
          <a:p>
            <a:pPr/>
            <a:r>
              <a:t>@code {</a:t>
            </a:r>
          </a:p>
          <a:p>
            <a:pPr/>
            <a:r>
              <a:t>    private int currentCount;</a:t>
            </a:r>
          </a:p>
          <a:p>
            <a:pPr/>
          </a:p>
          <a:p>
            <a:pPr/>
            <a:r>
              <a:t>    [Parameter]</a:t>
            </a:r>
          </a:p>
          <a:p>
            <a:pPr/>
            <a:r>
              <a:t>    public int InitialCount { get; set; } = 0;  // Default to 0 if not specified</a:t>
            </a:r>
          </a:p>
          <a:p>
            <a:pPr/>
          </a:p>
          <a:p>
            <a:pPr/>
            <a:r>
              <a:t>    protected override void OnInitialized()</a:t>
            </a:r>
          </a:p>
          <a:p>
            <a:pPr/>
            <a:r>
              <a:t>    {</a:t>
            </a:r>
          </a:p>
          <a:p>
            <a:pPr/>
            <a:r>
              <a:t>        currentCount = InitialCount;  // Set the initial count when the component initializes</a:t>
            </a:r>
          </a:p>
          <a:p>
            <a:pPr/>
            <a:r>
              <a:t>    }</a:t>
            </a:r>
          </a:p>
          <a:p>
            <a:pPr/>
          </a:p>
          <a:p>
            <a:pPr/>
            <a:r>
              <a:t>    private void IncrementCount()</a:t>
            </a:r>
          </a:p>
          <a:p>
            <a:pPr/>
            <a:r>
              <a:t>    {</a:t>
            </a:r>
          </a:p>
          <a:p>
            <a:pPr/>
            <a:r>
              <a:t>        currentCount++;</a:t>
            </a:r>
          </a:p>
          <a:p>
            <a:pPr/>
            <a:r>
              <a:t>    }</a:t>
            </a:r>
          </a:p>
          <a:p>
            <a:pP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&lt;Counter OnCountUpdated="HandleCountUpdated" /&gt;</a:t>
            </a:r>
          </a:p>
          <a:p>
            <a:pPr/>
          </a:p>
          <a:p>
            <a:pPr/>
            <a:r>
              <a:t>@code {</a:t>
            </a:r>
          </a:p>
          <a:p>
            <a:pPr/>
            <a:r>
              <a:t>    private void HandleCountUpdated(int newCount)</a:t>
            </a:r>
          </a:p>
          <a:p>
            <a:pPr/>
            <a:r>
              <a:t>    {</a:t>
            </a:r>
          </a:p>
          <a:p>
            <a:pPr/>
            <a:r>
              <a:t>        // Logic to handle the updated count</a:t>
            </a:r>
          </a:p>
          <a:p>
            <a:pPr/>
            <a:r>
              <a:t>        Console.WriteLine($"The count was updated to: {newCount}");</a:t>
            </a:r>
          </a:p>
          <a:p>
            <a:pPr/>
            <a:r>
              <a:t>    }</a:t>
            </a:r>
          </a:p>
          <a:p>
            <a:pPr/>
            <a:r>
              <a:t>}</a:t>
            </a:r>
          </a:p>
          <a:p>
            <a:pPr/>
          </a:p>
          <a:p>
            <a:pPr/>
            <a:r>
              <a:t>@page "/counter"</a:t>
            </a:r>
          </a:p>
          <a:p>
            <a:pPr/>
            <a:r>
              <a:t>@rendermode InteractiveWebAssembly</a:t>
            </a:r>
          </a:p>
          <a:p>
            <a:pPr/>
          </a:p>
          <a:p>
            <a:pPr/>
            <a:r>
              <a:t>&lt;PageTitle&gt;Counter&lt;/PageTitle&gt;</a:t>
            </a:r>
          </a:p>
          <a:p>
            <a:pPr/>
          </a:p>
          <a:p>
            <a:pPr/>
            <a:r>
              <a:t>&lt;h1&gt;Counter&lt;/h1&gt;</a:t>
            </a:r>
          </a:p>
          <a:p>
            <a:pPr/>
          </a:p>
          <a:p>
            <a:pPr/>
            <a:r>
              <a:t>&lt;p role="status"&gt;Current count: @currentCount&lt;/p&gt;</a:t>
            </a:r>
          </a:p>
          <a:p>
            <a:pPr/>
          </a:p>
          <a:p>
            <a:pPr/>
            <a:r>
              <a:t>&lt;button class="btn btn-primary" @onclick="IncrementCount"&gt;Click me&lt;/button&gt;</a:t>
            </a:r>
          </a:p>
          <a:p>
            <a:pPr/>
          </a:p>
          <a:p>
            <a:pPr/>
            <a:r>
              <a:t>@code {</a:t>
            </a:r>
          </a:p>
          <a:p>
            <a:pPr/>
            <a:r>
              <a:t>    private int currentCount = 0;</a:t>
            </a:r>
          </a:p>
          <a:p>
            <a:pPr/>
          </a:p>
          <a:p>
            <a:pPr/>
            <a:r>
              <a:t>    [Parameter]</a:t>
            </a:r>
          </a:p>
          <a:p>
            <a:pPr/>
            <a:r>
              <a:t>    public EventCallback&lt;int&gt; OnCountUpdated { get; set; }</a:t>
            </a:r>
          </a:p>
          <a:p>
            <a:pPr/>
          </a:p>
          <a:p>
            <a:pPr/>
            <a:r>
              <a:t>    private async Task IncrementCount()</a:t>
            </a:r>
          </a:p>
          <a:p>
            <a:pPr/>
            <a:r>
              <a:t>    {</a:t>
            </a:r>
          </a:p>
          <a:p>
            <a:pPr/>
            <a:r>
              <a:t>        currentCount++;</a:t>
            </a:r>
          </a:p>
          <a:p>
            <a:pPr/>
            <a:r>
              <a:t>        await OnCountUpdated.InvokeAsync(currentCount);</a:t>
            </a:r>
          </a:p>
          <a:p>
            <a:pPr/>
            <a:r>
              <a:t>    }</a:t>
            </a:r>
          </a:p>
          <a:p>
            <a:pP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BFF3"/>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2434335"/>
            <a:ext cx="21945600" cy="706629"/>
          </a:xfrm>
          <a:prstGeom prst="rect">
            <a:avLst/>
          </a:prstGeom>
        </p:spPr>
        <p:txBody>
          <a:bodyPr anchor="ctr"/>
          <a:lstStyle>
            <a:lvl1pPr marL="0" indent="0" defTabSz="825500">
              <a:lnSpc>
                <a:spcPct val="120000"/>
              </a:lnSpc>
              <a:spcBef>
                <a:spcPts val="0"/>
              </a:spcBef>
              <a:buClrTx/>
              <a:buSzTx/>
              <a:buNone/>
              <a:defRPr b="0" cap="all" sz="3600">
                <a:solidFill>
                  <a:srgbClr val="FFFFFF"/>
                </a:solidFill>
                <a:latin typeface="Proxima Nova Extrabold"/>
                <a:ea typeface="Proxima Nova Extrabold"/>
                <a:cs typeface="Proxima Nova Extrabold"/>
                <a:sym typeface="Proxima Nova Extrabold"/>
              </a:defRPr>
            </a:lvl1pPr>
          </a:lstStyle>
          <a:p>
            <a:pPr/>
            <a:r>
              <a:t>Author and Date</a:t>
            </a:r>
          </a:p>
        </p:txBody>
      </p:sp>
      <p:sp>
        <p:nvSpPr>
          <p:cNvPr id="12" name="Body Level One…"/>
          <p:cNvSpPr txBox="1"/>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19200" y="3127375"/>
            <a:ext cx="21945600" cy="5524500"/>
          </a:xfrm>
          <a:prstGeom prst="rect">
            <a:avLst/>
          </a:prstGeom>
        </p:spPr>
        <p:txBody>
          <a:bodyPr/>
          <a:lstStyle>
            <a:lvl1pPr defTabSz="584200">
              <a:defRPr spc="-220" sz="22000">
                <a:solidFill>
                  <a:srgbClr val="FFFFFF"/>
                </a:solidFill>
              </a:defRPr>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02" name="Slide Title"/>
          <p:cNvSpPr txBox="1"/>
          <p:nvPr>
            <p:ph type="title" hasCustomPrompt="1"/>
          </p:nvPr>
        </p:nvSpPr>
        <p:spPr>
          <a:prstGeom prst="rect">
            <a:avLst/>
          </a:prstGeom>
        </p:spPr>
        <p:txBody>
          <a:bodyPr/>
          <a:lstStyle/>
          <a:p>
            <a:pPr/>
            <a:r>
              <a:t>Slide Title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bg>
      <p:bgPr>
        <a:solidFill>
          <a:srgbClr val="FFC617"/>
        </a:solidFill>
      </p:bgPr>
    </p:bg>
    <p:spTree>
      <p:nvGrpSpPr>
        <p:cNvPr id="1" name=""/>
        <p:cNvGrpSpPr/>
        <p:nvPr/>
      </p:nvGrpSpPr>
      <p:grpSpPr>
        <a:xfrm>
          <a:off x="0" y="0"/>
          <a:ext cx="0" cy="0"/>
          <a:chOff x="0" y="0"/>
          <a:chExt cx="0" cy="0"/>
        </a:xfrm>
      </p:grpSpPr>
      <p:sp>
        <p:nvSpPr>
          <p:cNvPr id="110" name="Agenda Title"/>
          <p:cNvSpPr txBox="1"/>
          <p:nvPr>
            <p:ph type="title" hasCustomPrompt="1"/>
          </p:nvPr>
        </p:nvSpPr>
        <p:spPr>
          <a:prstGeom prst="rect">
            <a:avLst/>
          </a:prstGeom>
        </p:spPr>
        <p:txBody>
          <a:bodyPr/>
          <a:lstStyle>
            <a:lvl1pPr>
              <a:lnSpc>
                <a:spcPct val="60000"/>
              </a:lnSpc>
              <a:defRPr>
                <a:solidFill>
                  <a:srgbClr val="FFFFFF"/>
                </a:solidFill>
              </a:defRPr>
            </a:lvl1pPr>
          </a:lstStyle>
          <a:p>
            <a:pPr/>
            <a:r>
              <a:t>Agenda Title</a:t>
            </a:r>
          </a:p>
        </p:txBody>
      </p:sp>
      <p:sp>
        <p:nvSpPr>
          <p:cNvPr id="111" name="Body Level One…"/>
          <p:cNvSpPr txBox="1"/>
          <p:nvPr>
            <p:ph type="body" idx="1" hasCustomPrompt="1"/>
          </p:nvPr>
        </p:nvSpPr>
        <p:spPr>
          <a:xfrm>
            <a:off x="1219200" y="3594100"/>
            <a:ext cx="21945600" cy="8902700"/>
          </a:xfrm>
          <a:prstGeom prst="rect">
            <a:avLst/>
          </a:prstGeom>
        </p:spPr>
        <p:txBody>
          <a:bodyPr/>
          <a:lstStyle>
            <a:lvl1pPr marL="0" indent="0" defTabSz="825500">
              <a:lnSpc>
                <a:spcPct val="140000"/>
              </a:lnSpc>
              <a:spcBef>
                <a:spcPts val="0"/>
              </a:spcBef>
              <a:buClrTx/>
              <a:buSzTx/>
              <a:buNone/>
              <a:defRPr spc="-53" sz="5400">
                <a:solidFill>
                  <a:srgbClr val="000000"/>
                </a:solidFill>
              </a:defRPr>
            </a:lvl1pPr>
            <a:lvl2pPr marL="0" indent="457200" defTabSz="825500">
              <a:lnSpc>
                <a:spcPct val="140000"/>
              </a:lnSpc>
              <a:spcBef>
                <a:spcPts val="0"/>
              </a:spcBef>
              <a:buClrTx/>
              <a:buSzTx/>
              <a:buNone/>
              <a:defRPr spc="-53" sz="5400">
                <a:solidFill>
                  <a:srgbClr val="000000"/>
                </a:solidFill>
              </a:defRPr>
            </a:lvl2pPr>
            <a:lvl3pPr marL="0" indent="914400" defTabSz="825500">
              <a:lnSpc>
                <a:spcPct val="140000"/>
              </a:lnSpc>
              <a:spcBef>
                <a:spcPts val="0"/>
              </a:spcBef>
              <a:buClrTx/>
              <a:buSzTx/>
              <a:buNone/>
              <a:defRPr spc="-53" sz="5400">
                <a:solidFill>
                  <a:srgbClr val="000000"/>
                </a:solidFill>
              </a:defRPr>
            </a:lvl3pPr>
            <a:lvl4pPr marL="0" indent="1371600" defTabSz="825500">
              <a:lnSpc>
                <a:spcPct val="140000"/>
              </a:lnSpc>
              <a:spcBef>
                <a:spcPts val="0"/>
              </a:spcBef>
              <a:buClrTx/>
              <a:buSzTx/>
              <a:buNone/>
              <a:defRPr spc="-53" sz="5400">
                <a:solidFill>
                  <a:srgbClr val="000000"/>
                </a:solidFill>
              </a:defRPr>
            </a:lvl4pPr>
            <a:lvl5pPr marL="0" indent="1828800" defTabSz="825500">
              <a:lnSpc>
                <a:spcPct val="140000"/>
              </a:lnSpc>
              <a:spcBef>
                <a:spcPts val="0"/>
              </a:spcBef>
              <a:buClrTx/>
              <a:buSzTx/>
              <a:buNone/>
              <a:defRPr spc="-53" sz="5400">
                <a:solidFill>
                  <a:srgbClr val="000000"/>
                </a:solidFill>
              </a:defRPr>
            </a:lvl5pPr>
          </a:lstStyle>
          <a:p>
            <a:pPr/>
            <a:r>
              <a:t>Agenda Topics</a:t>
            </a:r>
          </a:p>
          <a:p>
            <a:pPr lvl="1"/>
            <a:r>
              <a:t/>
            </a:r>
          </a:p>
          <a:p>
            <a:pPr lvl="2"/>
            <a:r>
              <a:t/>
            </a:r>
          </a:p>
          <a:p>
            <a:pPr lvl="3"/>
            <a:r>
              <a:t/>
            </a:r>
          </a:p>
          <a:p>
            <a:pPr lvl="4"/>
            <a:r>
              <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solidFill>
          <a:schemeClr val="accent6"/>
        </a:solidFill>
      </p:bgPr>
    </p:bg>
    <p:spTree>
      <p:nvGrpSpPr>
        <p:cNvPr id="1" name=""/>
        <p:cNvGrpSpPr/>
        <p:nvPr/>
      </p:nvGrpSpPr>
      <p:grpSpPr>
        <a:xfrm>
          <a:off x="0" y="0"/>
          <a:ext cx="0" cy="0"/>
          <a:chOff x="0" y="0"/>
          <a:chExt cx="0" cy="0"/>
        </a:xfrm>
      </p:grpSpPr>
      <p:sp>
        <p:nvSpPr>
          <p:cNvPr id="119" name="Body Level One…"/>
          <p:cNvSpPr txBox="1"/>
          <p:nvPr>
            <p:ph type="body" sz="half" idx="1" hasCustomPrompt="1"/>
          </p:nvPr>
        </p:nvSpPr>
        <p:spPr>
          <a:xfrm>
            <a:off x="1219200" y="4763675"/>
            <a:ext cx="21945600" cy="4192883"/>
          </a:xfrm>
          <a:prstGeom prst="rect">
            <a:avLst/>
          </a:prstGeom>
        </p:spPr>
        <p:txBody>
          <a:bodyPr anchor="ctr"/>
          <a:lstStyle>
            <a:lvl1pPr marL="0" indent="0" algn="ctr">
              <a:lnSpc>
                <a:spcPct val="70000"/>
              </a:lnSpc>
              <a:spcBef>
                <a:spcPts val="0"/>
              </a:spcBef>
              <a:buClrTx/>
              <a:buSzTx/>
              <a:buNone/>
              <a:defRPr b="0" cap="all" sz="14000">
                <a:solidFill>
                  <a:srgbClr val="FFFFFF"/>
                </a:solidFill>
                <a:latin typeface="+mn-lt"/>
                <a:ea typeface="+mn-ea"/>
                <a:cs typeface="+mn-cs"/>
                <a:sym typeface="Druk Medium"/>
              </a:defRPr>
            </a:lvl1pPr>
            <a:lvl2pPr marL="0" indent="457200" algn="ctr">
              <a:lnSpc>
                <a:spcPct val="70000"/>
              </a:lnSpc>
              <a:spcBef>
                <a:spcPts val="0"/>
              </a:spcBef>
              <a:buClrTx/>
              <a:buSzTx/>
              <a:buNone/>
              <a:defRPr b="0" cap="all" sz="14000">
                <a:solidFill>
                  <a:srgbClr val="FFFFFF"/>
                </a:solidFill>
                <a:latin typeface="+mn-lt"/>
                <a:ea typeface="+mn-ea"/>
                <a:cs typeface="+mn-cs"/>
                <a:sym typeface="Druk Medium"/>
              </a:defRPr>
            </a:lvl2pPr>
            <a:lvl3pPr marL="0" indent="914400" algn="ctr">
              <a:lnSpc>
                <a:spcPct val="70000"/>
              </a:lnSpc>
              <a:spcBef>
                <a:spcPts val="0"/>
              </a:spcBef>
              <a:buClrTx/>
              <a:buSzTx/>
              <a:buNone/>
              <a:defRPr b="0" cap="all" sz="14000">
                <a:solidFill>
                  <a:srgbClr val="FFFFFF"/>
                </a:solidFill>
                <a:latin typeface="+mn-lt"/>
                <a:ea typeface="+mn-ea"/>
                <a:cs typeface="+mn-cs"/>
                <a:sym typeface="Druk Medium"/>
              </a:defRPr>
            </a:lvl3pPr>
            <a:lvl4pPr marL="0" indent="1371600" algn="ctr">
              <a:lnSpc>
                <a:spcPct val="70000"/>
              </a:lnSpc>
              <a:spcBef>
                <a:spcPts val="0"/>
              </a:spcBef>
              <a:buClrTx/>
              <a:buSzTx/>
              <a:buNone/>
              <a:defRPr b="0" cap="all" sz="14000">
                <a:solidFill>
                  <a:srgbClr val="FFFFFF"/>
                </a:solidFill>
                <a:latin typeface="+mn-lt"/>
                <a:ea typeface="+mn-ea"/>
                <a:cs typeface="+mn-cs"/>
                <a:sym typeface="Druk Medium"/>
              </a:defRPr>
            </a:lvl4pPr>
            <a:lvl5pPr marL="0" indent="1828800" algn="ctr">
              <a:lnSpc>
                <a:spcPct val="70000"/>
              </a:lnSpc>
              <a:spcBef>
                <a:spcPts val="0"/>
              </a:spcBef>
              <a:buClrTx/>
              <a:buSzTx/>
              <a:buNone/>
              <a:defRPr b="0" cap="all" sz="14000">
                <a:solidFill>
                  <a:srgbClr val="FFFFFF"/>
                </a:solidFill>
                <a:latin typeface="+mn-lt"/>
                <a:ea typeface="+mn-ea"/>
                <a:cs typeface="+mn-cs"/>
                <a:sym typeface="Druk Medium"/>
              </a:defRPr>
            </a:lvl5pPr>
          </a:lstStyle>
          <a:p>
            <a:pPr/>
            <a:r>
              <a:t>Statement</a:t>
            </a:r>
          </a:p>
          <a:p>
            <a:pPr lvl="1"/>
            <a:r>
              <a:t/>
            </a:r>
          </a:p>
          <a:p>
            <a:pPr lvl="2"/>
            <a:r>
              <a:t/>
            </a:r>
          </a:p>
          <a:p>
            <a:pPr lvl="3"/>
            <a:r>
              <a:t/>
            </a:r>
          </a:p>
          <a:p>
            <a:pPr lvl="4"/>
            <a:r>
              <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solidFill>
          <a:srgbClr val="FFC617"/>
        </a:solidFill>
      </p:bgPr>
    </p:bg>
    <p:spTree>
      <p:nvGrpSpPr>
        <p:cNvPr id="1" name=""/>
        <p:cNvGrpSpPr/>
        <p:nvPr/>
      </p:nvGrpSpPr>
      <p:grpSpPr>
        <a:xfrm>
          <a:off x="0" y="0"/>
          <a:ext cx="0" cy="0"/>
          <a:chOff x="0" y="0"/>
          <a:chExt cx="0" cy="0"/>
        </a:xfrm>
      </p:grpSpPr>
      <p:sp>
        <p:nvSpPr>
          <p:cNvPr id="127" name="Body Level One…"/>
          <p:cNvSpPr txBox="1"/>
          <p:nvPr>
            <p:ph type="body" idx="1" hasCustomPrompt="1"/>
          </p:nvPr>
        </p:nvSpPr>
        <p:spPr>
          <a:xfrm>
            <a:off x="1219200" y="2334623"/>
            <a:ext cx="21945600" cy="7612249"/>
          </a:xfrm>
          <a:prstGeom prst="rect">
            <a:avLst/>
          </a:prstGeom>
        </p:spPr>
        <p:txBody>
          <a:bodyPr anchor="b"/>
          <a:lstStyle>
            <a:lvl1pPr marL="0" indent="0" algn="ctr">
              <a:lnSpc>
                <a:spcPct val="70000"/>
              </a:lnSpc>
              <a:spcBef>
                <a:spcPts val="0"/>
              </a:spcBef>
              <a:buClrTx/>
              <a:buSzTx/>
              <a:buNone/>
              <a:defRPr b="0" cap="all" spc="-500" sz="50000">
                <a:solidFill>
                  <a:srgbClr val="FFFFFF"/>
                </a:solidFill>
                <a:latin typeface="+mn-lt"/>
                <a:ea typeface="+mn-ea"/>
                <a:cs typeface="+mn-cs"/>
                <a:sym typeface="Druk Medium"/>
              </a:defRPr>
            </a:lvl1pPr>
            <a:lvl2pPr marL="0" indent="457200" algn="ctr">
              <a:lnSpc>
                <a:spcPct val="70000"/>
              </a:lnSpc>
              <a:spcBef>
                <a:spcPts val="0"/>
              </a:spcBef>
              <a:buClrTx/>
              <a:buSzTx/>
              <a:buNone/>
              <a:defRPr b="0" cap="all" spc="-500" sz="50000">
                <a:solidFill>
                  <a:srgbClr val="FFFFFF"/>
                </a:solidFill>
                <a:latin typeface="+mn-lt"/>
                <a:ea typeface="+mn-ea"/>
                <a:cs typeface="+mn-cs"/>
                <a:sym typeface="Druk Medium"/>
              </a:defRPr>
            </a:lvl2pPr>
            <a:lvl3pPr marL="0" indent="914400" algn="ctr">
              <a:lnSpc>
                <a:spcPct val="70000"/>
              </a:lnSpc>
              <a:spcBef>
                <a:spcPts val="0"/>
              </a:spcBef>
              <a:buClrTx/>
              <a:buSzTx/>
              <a:buNone/>
              <a:defRPr b="0" cap="all" spc="-500" sz="50000">
                <a:solidFill>
                  <a:srgbClr val="FFFFFF"/>
                </a:solidFill>
                <a:latin typeface="+mn-lt"/>
                <a:ea typeface="+mn-ea"/>
                <a:cs typeface="+mn-cs"/>
                <a:sym typeface="Druk Medium"/>
              </a:defRPr>
            </a:lvl3pPr>
            <a:lvl4pPr marL="0" indent="1371600" algn="ctr">
              <a:lnSpc>
                <a:spcPct val="70000"/>
              </a:lnSpc>
              <a:spcBef>
                <a:spcPts val="0"/>
              </a:spcBef>
              <a:buClrTx/>
              <a:buSzTx/>
              <a:buNone/>
              <a:defRPr b="0" cap="all" spc="-500" sz="50000">
                <a:solidFill>
                  <a:srgbClr val="FFFFFF"/>
                </a:solidFill>
                <a:latin typeface="+mn-lt"/>
                <a:ea typeface="+mn-ea"/>
                <a:cs typeface="+mn-cs"/>
                <a:sym typeface="Druk Medium"/>
              </a:defRPr>
            </a:lvl4pPr>
            <a:lvl5pPr marL="0" indent="1828800" algn="ctr">
              <a:lnSpc>
                <a:spcPct val="70000"/>
              </a:lnSpc>
              <a:spcBef>
                <a:spcPts val="0"/>
              </a:spcBef>
              <a:buClrTx/>
              <a:buSzTx/>
              <a:buNone/>
              <a:defRPr b="0" cap="all" spc="-500" sz="50000">
                <a:solidFill>
                  <a:srgbClr val="FFFFFF"/>
                </a:solidFill>
                <a:latin typeface="+mn-lt"/>
                <a:ea typeface="+mn-ea"/>
                <a:cs typeface="+mn-cs"/>
                <a:sym typeface="Druk Medium"/>
              </a:defRPr>
            </a:lvl5pPr>
          </a:lstStyle>
          <a:p>
            <a:pPr/>
            <a:r>
              <a:t>100%</a:t>
            </a:r>
          </a:p>
          <a:p>
            <a:pPr lvl="1"/>
            <a:r>
              <a:t/>
            </a:r>
          </a:p>
          <a:p>
            <a:pPr lvl="2"/>
            <a:r>
              <a:t/>
            </a:r>
          </a:p>
          <a:p>
            <a:pPr lvl="3"/>
            <a:r>
              <a:t/>
            </a:r>
          </a:p>
          <a:p>
            <a:pPr lvl="4"/>
            <a:r>
              <a:t/>
            </a:r>
          </a:p>
        </p:txBody>
      </p:sp>
      <p:sp>
        <p:nvSpPr>
          <p:cNvPr id="128" name="Fact information"/>
          <p:cNvSpPr txBox="1"/>
          <p:nvPr>
            <p:ph type="body" sz="quarter" idx="21" hasCustomPrompt="1"/>
          </p:nvPr>
        </p:nvSpPr>
        <p:spPr>
          <a:xfrm>
            <a:off x="1219200" y="9436100"/>
            <a:ext cx="21945599" cy="629921"/>
          </a:xfrm>
          <a:prstGeom prst="rect">
            <a:avLst/>
          </a:prstGeom>
        </p:spPr>
        <p:txBody>
          <a:bodyPr/>
          <a:lstStyle>
            <a:lvl1pPr marL="0" indent="0" algn="ctr">
              <a:lnSpc>
                <a:spcPct val="110000"/>
              </a:lnSpc>
              <a:spcBef>
                <a:spcPts val="0"/>
              </a:spcBef>
              <a:buClrTx/>
              <a:buSzTx/>
              <a:buNone/>
              <a:defRPr b="0" cap="all" spc="-32" sz="3200">
                <a:solidFill>
                  <a:srgbClr val="000000"/>
                </a:solidFill>
                <a:latin typeface="Proxima Nova Extrabold"/>
                <a:ea typeface="Proxima Nova Extrabold"/>
                <a:cs typeface="Proxima Nova Extrabold"/>
                <a:sym typeface="Proxima Nova Extrabold"/>
              </a:defRPr>
            </a:lvl1pPr>
          </a:lstStyle>
          <a:p>
            <a:pPr/>
            <a:r>
              <a:t>Fact information</a:t>
            </a: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00BFF3"/>
        </a:solidFill>
      </p:bgPr>
    </p:bg>
    <p:spTree>
      <p:nvGrpSpPr>
        <p:cNvPr id="1" name=""/>
        <p:cNvGrpSpPr/>
        <p:nvPr/>
      </p:nvGrpSpPr>
      <p:grpSpPr>
        <a:xfrm>
          <a:off x="0" y="0"/>
          <a:ext cx="0" cy="0"/>
          <a:chOff x="0" y="0"/>
          <a:chExt cx="0" cy="0"/>
        </a:xfrm>
      </p:grpSpPr>
      <p:sp>
        <p:nvSpPr>
          <p:cNvPr id="136" name="Body Level One…"/>
          <p:cNvSpPr txBox="1"/>
          <p:nvPr>
            <p:ph type="body" sz="half" idx="1" hasCustomPrompt="1"/>
          </p:nvPr>
        </p:nvSpPr>
        <p:spPr>
          <a:xfrm>
            <a:off x="3771900" y="4464048"/>
            <a:ext cx="16840200" cy="4883152"/>
          </a:xfrm>
          <a:prstGeom prst="rect">
            <a:avLst/>
          </a:prstGeom>
        </p:spPr>
        <p:txBody>
          <a:bodyPr anchor="ctr"/>
          <a:lstStyle>
            <a:lvl1pPr marL="431800" indent="-431800" defTabSz="825500">
              <a:lnSpc>
                <a:spcPct val="70000"/>
              </a:lnSpc>
              <a:spcBef>
                <a:spcPts val="0"/>
              </a:spcBef>
              <a:buClrTx/>
              <a:buSzTx/>
              <a:buNone/>
              <a:defRPr b="0" cap="all" sz="14000">
                <a:solidFill>
                  <a:srgbClr val="FFFFFF"/>
                </a:solidFill>
                <a:latin typeface="+mn-lt"/>
                <a:ea typeface="+mn-ea"/>
                <a:cs typeface="+mn-cs"/>
                <a:sym typeface="Druk Medium"/>
              </a:defRPr>
            </a:lvl1pPr>
            <a:lvl2pPr marL="431800" indent="25400" defTabSz="825500">
              <a:lnSpc>
                <a:spcPct val="70000"/>
              </a:lnSpc>
              <a:spcBef>
                <a:spcPts val="0"/>
              </a:spcBef>
              <a:buClrTx/>
              <a:buSzTx/>
              <a:buNone/>
              <a:defRPr b="0" cap="all" sz="14000">
                <a:solidFill>
                  <a:srgbClr val="FFFFFF"/>
                </a:solidFill>
                <a:latin typeface="+mn-lt"/>
                <a:ea typeface="+mn-ea"/>
                <a:cs typeface="+mn-cs"/>
                <a:sym typeface="Druk Medium"/>
              </a:defRPr>
            </a:lvl2pPr>
            <a:lvl3pPr marL="431800" indent="482600" defTabSz="825500">
              <a:lnSpc>
                <a:spcPct val="70000"/>
              </a:lnSpc>
              <a:spcBef>
                <a:spcPts val="0"/>
              </a:spcBef>
              <a:buClrTx/>
              <a:buSzTx/>
              <a:buNone/>
              <a:defRPr b="0" cap="all" sz="14000">
                <a:solidFill>
                  <a:srgbClr val="FFFFFF"/>
                </a:solidFill>
                <a:latin typeface="+mn-lt"/>
                <a:ea typeface="+mn-ea"/>
                <a:cs typeface="+mn-cs"/>
                <a:sym typeface="Druk Medium"/>
              </a:defRPr>
            </a:lvl3pPr>
            <a:lvl4pPr marL="431800" indent="939800" defTabSz="825500">
              <a:lnSpc>
                <a:spcPct val="70000"/>
              </a:lnSpc>
              <a:spcBef>
                <a:spcPts val="0"/>
              </a:spcBef>
              <a:buClrTx/>
              <a:buSzTx/>
              <a:buNone/>
              <a:defRPr b="0" cap="all" sz="14000">
                <a:solidFill>
                  <a:srgbClr val="FFFFFF"/>
                </a:solidFill>
                <a:latin typeface="+mn-lt"/>
                <a:ea typeface="+mn-ea"/>
                <a:cs typeface="+mn-cs"/>
                <a:sym typeface="Druk Medium"/>
              </a:defRPr>
            </a:lvl4pPr>
            <a:lvl5pPr marL="431800" indent="1397000" defTabSz="825500">
              <a:lnSpc>
                <a:spcPct val="70000"/>
              </a:lnSpc>
              <a:spcBef>
                <a:spcPts val="0"/>
              </a:spcBef>
              <a:buClrTx/>
              <a:buSzTx/>
              <a:buNone/>
              <a:defRPr b="0" cap="all" sz="14000">
                <a:solidFill>
                  <a:srgbClr val="FFFFFF"/>
                </a:solidFill>
                <a:latin typeface="+mn-lt"/>
                <a:ea typeface="+mn-ea"/>
                <a:cs typeface="+mn-cs"/>
                <a:sym typeface="Druk Medium"/>
              </a:defRPr>
            </a:lvl5pPr>
          </a:lstStyle>
          <a:p>
            <a:pPr/>
            <a:r>
              <a:t>“Notable Quote”</a:t>
            </a:r>
          </a:p>
          <a:p>
            <a:pPr lvl="1"/>
            <a:r>
              <a:t/>
            </a:r>
          </a:p>
          <a:p>
            <a:pPr lvl="2"/>
            <a:r>
              <a:t/>
            </a:r>
          </a:p>
          <a:p>
            <a:pPr lvl="3"/>
            <a:r>
              <a:t/>
            </a:r>
          </a:p>
          <a:p>
            <a:pPr lvl="4"/>
            <a:r>
              <a:t/>
            </a:r>
          </a:p>
        </p:txBody>
      </p:sp>
      <p:sp>
        <p:nvSpPr>
          <p:cNvPr id="137" name="Attribution"/>
          <p:cNvSpPr txBox="1"/>
          <p:nvPr>
            <p:ph type="body" sz="quarter" idx="21" hasCustomPrompt="1"/>
          </p:nvPr>
        </p:nvSpPr>
        <p:spPr>
          <a:xfrm>
            <a:off x="4203700" y="9372600"/>
            <a:ext cx="16840200" cy="680721"/>
          </a:xfrm>
          <a:prstGeom prst="rect">
            <a:avLst/>
          </a:prstGeom>
        </p:spPr>
        <p:txBody>
          <a:bodyPr/>
          <a:lstStyle>
            <a:lvl1pPr marL="0" indent="0" defTabSz="825500">
              <a:lnSpc>
                <a:spcPts val="3600"/>
              </a:lnSpc>
              <a:spcBef>
                <a:spcPts val="0"/>
              </a:spcBef>
              <a:buClrTx/>
              <a:buSzTx/>
              <a:buNone/>
              <a:defRPr b="0" cap="all" spc="-32" sz="3200">
                <a:solidFill>
                  <a:srgbClr val="FFFFFF"/>
                </a:solidFill>
                <a:latin typeface="Proxima Nova Extrabold"/>
                <a:ea typeface="Proxima Nova Extrabold"/>
                <a:cs typeface="Proxima Nova Extrabold"/>
                <a:sym typeface="Proxima Nova Extrabold"/>
              </a:defRPr>
            </a:lvl1pPr>
          </a:lstStyle>
          <a:p>
            <a:pPr/>
            <a:r>
              <a:t>Attribution</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5" name="A person’s lower body with blue pants and green shoes on a yellow and pink floor"/>
          <p:cNvSpPr/>
          <p:nvPr>
            <p:ph type="pic" sz="half" idx="21"/>
          </p:nvPr>
        </p:nvSpPr>
        <p:spPr>
          <a:xfrm>
            <a:off x="635000" y="6832600"/>
            <a:ext cx="12877800" cy="8589928"/>
          </a:xfrm>
          <a:prstGeom prst="rect">
            <a:avLst/>
          </a:prstGeom>
        </p:spPr>
        <p:txBody>
          <a:bodyPr lIns="91439" tIns="45719" rIns="91439" bIns="45719">
            <a:noAutofit/>
          </a:bodyPr>
          <a:lstStyle/>
          <a:p>
            <a:pPr/>
          </a:p>
        </p:txBody>
      </p:sp>
      <p:sp>
        <p:nvSpPr>
          <p:cNvPr id="146" name="Two adults wearing outfits with bold, solid colors—green, blue, pink, and yellow"/>
          <p:cNvSpPr/>
          <p:nvPr>
            <p:ph type="pic" sz="half" idx="22"/>
          </p:nvPr>
        </p:nvSpPr>
        <p:spPr>
          <a:xfrm>
            <a:off x="88900" y="-177800"/>
            <a:ext cx="14008100" cy="8157658"/>
          </a:xfrm>
          <a:prstGeom prst="rect">
            <a:avLst/>
          </a:prstGeom>
        </p:spPr>
        <p:txBody>
          <a:bodyPr lIns="91439" tIns="45719" rIns="91439" bIns="45719">
            <a:noAutofit/>
          </a:bodyPr>
          <a:lstStyle/>
          <a:p>
            <a:pPr/>
          </a:p>
        </p:txBody>
      </p:sp>
      <p:sp>
        <p:nvSpPr>
          <p:cNvPr id="147" name="Person blowing pink bubblegum against a solid pink and blue background"/>
          <p:cNvSpPr/>
          <p:nvPr>
            <p:ph type="pic" idx="23"/>
          </p:nvPr>
        </p:nvSpPr>
        <p:spPr>
          <a:xfrm>
            <a:off x="12814300" y="-355600"/>
            <a:ext cx="12033950" cy="18034000"/>
          </a:xfrm>
          <a:prstGeom prst="rect">
            <a:avLst/>
          </a:prstGeom>
        </p:spPr>
        <p:txBody>
          <a:bodyPr lIns="91439" tIns="45719" rIns="91439" bIns="45719">
            <a:noAutofit/>
          </a:bodyPr>
          <a:lstStyle/>
          <a:p>
            <a:pP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5" name="A person’s lower body with blue pants and green shoes on a yellow and pink floor"/>
          <p:cNvSpPr/>
          <p:nvPr>
            <p:ph type="pic" idx="21"/>
          </p:nvPr>
        </p:nvSpPr>
        <p:spPr>
          <a:xfrm>
            <a:off x="635000" y="-1181110"/>
            <a:ext cx="23114000" cy="15417820"/>
          </a:xfrm>
          <a:prstGeom prst="rect">
            <a:avLst/>
          </a:prstGeom>
        </p:spPr>
        <p:txBody>
          <a:bodyPr lIns="91439" tIns="45719" rIns="91439" bIns="45719">
            <a:noAutofit/>
          </a:bodyPr>
          <a:lstStyle/>
          <a:p>
            <a:pPr/>
          </a:p>
        </p:txBody>
      </p:sp>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noFill/>
      </p:bgPr>
    </p:bg>
    <p:spTree>
      <p:nvGrpSpPr>
        <p:cNvPr id="1" name=""/>
        <p:cNvGrpSpPr/>
        <p:nvPr/>
      </p:nvGrpSpPr>
      <p:grpSpPr>
        <a:xfrm>
          <a:off x="0" y="0"/>
          <a:ext cx="0" cy="0"/>
          <a:chOff x="0" y="0"/>
          <a:chExt cx="0" cy="0"/>
        </a:xfrm>
      </p:grpSpPr>
      <p:sp>
        <p:nvSpPr>
          <p:cNvPr id="21" name="Two adults wearing outfits with bold, solid colors—green, blue, pink, and yellow"/>
          <p:cNvSpPr/>
          <p:nvPr>
            <p:ph type="pic" idx="21"/>
          </p:nvPr>
        </p:nvSpPr>
        <p:spPr>
          <a:xfrm>
            <a:off x="-38100" y="-267934"/>
            <a:ext cx="24472902" cy="14251868"/>
          </a:xfrm>
          <a:prstGeom prst="rect">
            <a:avLst/>
          </a:prstGeom>
        </p:spPr>
        <p:txBody>
          <a:bodyPr lIns="91439" tIns="45719" rIns="91439" bIns="45719">
            <a:noAutofit/>
          </a:bodyPr>
          <a:lstStyle/>
          <a:p>
            <a:pPr/>
          </a:p>
        </p:txBody>
      </p:sp>
      <p:sp>
        <p:nvSpPr>
          <p:cNvPr id="22" name="Body Level One…"/>
          <p:cNvSpPr txBox="1"/>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5pPr>
          </a:lstStyle>
          <a:p>
            <a:pPr/>
            <a:r>
              <a:t>Presentation Subtitle</a:t>
            </a:r>
          </a:p>
          <a:p>
            <a:pPr lvl="1"/>
            <a:r>
              <a:t/>
            </a:r>
          </a:p>
          <a:p>
            <a:pPr lvl="2"/>
            <a:r>
              <a:t/>
            </a:r>
          </a:p>
          <a:p>
            <a:pPr lvl="3"/>
            <a:r>
              <a:t/>
            </a:r>
          </a:p>
          <a:p>
            <a:pPr lvl="4"/>
            <a:r>
              <a:t/>
            </a:r>
          </a:p>
        </p:txBody>
      </p:sp>
      <p:sp>
        <p:nvSpPr>
          <p:cNvPr id="23" name="Presentation Title"/>
          <p:cNvSpPr txBox="1"/>
          <p:nvPr>
            <p:ph type="title" hasCustomPrompt="1"/>
          </p:nvPr>
        </p:nvSpPr>
        <p:spPr>
          <a:xfrm>
            <a:off x="1219200" y="3124200"/>
            <a:ext cx="21945600" cy="5524500"/>
          </a:xfrm>
          <a:prstGeom prst="rect">
            <a:avLst/>
          </a:prstGeom>
        </p:spPr>
        <p:txBody>
          <a:bodyPr/>
          <a:lstStyle>
            <a:lvl1pPr defTabSz="584200">
              <a:defRPr spc="-220" sz="22000">
                <a:solidFill>
                  <a:srgbClr val="FFFFFF"/>
                </a:solidFill>
              </a:defRPr>
            </a:lvl1pPr>
          </a:lstStyle>
          <a:p>
            <a:pPr/>
            <a:r>
              <a:t>Presentation Title</a:t>
            </a:r>
          </a:p>
        </p:txBody>
      </p:sp>
      <p:sp>
        <p:nvSpPr>
          <p:cNvPr id="24" name="Author and Date"/>
          <p:cNvSpPr txBox="1"/>
          <p:nvPr>
            <p:ph type="body" sz="quarter" idx="22" hasCustomPrompt="1"/>
          </p:nvPr>
        </p:nvSpPr>
        <p:spPr>
          <a:xfrm>
            <a:off x="1219200" y="2438400"/>
            <a:ext cx="21945600" cy="711200"/>
          </a:xfrm>
          <a:prstGeom prst="rect">
            <a:avLst/>
          </a:prstGeom>
        </p:spPr>
        <p:txBody>
          <a:bodyPr anchor="ctr"/>
          <a:lstStyle>
            <a:lvl1pPr marL="0" indent="0" defTabSz="825500">
              <a:lnSpc>
                <a:spcPct val="120000"/>
              </a:lnSpc>
              <a:spcBef>
                <a:spcPts val="0"/>
              </a:spcBef>
              <a:buClrTx/>
              <a:buSzTx/>
              <a:buNone/>
              <a:defRPr b="0" cap="all" sz="3600">
                <a:solidFill>
                  <a:srgbClr val="FFFFFF"/>
                </a:solidFill>
                <a:latin typeface="Proxima Nova Extrabold"/>
                <a:ea typeface="Proxima Nova Extrabold"/>
                <a:cs typeface="Proxima Nova Extrabold"/>
                <a:sym typeface="Proxima Nova Extrabold"/>
              </a:defRPr>
            </a:lvl1pPr>
          </a:lstStyle>
          <a:p>
            <a:pPr/>
            <a:r>
              <a:t>Author and Date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bg>
      <p:bgPr>
        <a:solidFill>
          <a:srgbClr val="00BFF3"/>
        </a:solidFill>
      </p:bgPr>
    </p:bg>
    <p:spTree>
      <p:nvGrpSpPr>
        <p:cNvPr id="1" name=""/>
        <p:cNvGrpSpPr/>
        <p:nvPr/>
      </p:nvGrpSpPr>
      <p:grpSpPr>
        <a:xfrm>
          <a:off x="0" y="0"/>
          <a:ext cx="0" cy="0"/>
          <a:chOff x="0" y="0"/>
          <a:chExt cx="0" cy="0"/>
        </a:xfrm>
      </p:grpSpPr>
      <p:sp>
        <p:nvSpPr>
          <p:cNvPr id="32" name="Body Level One…"/>
          <p:cNvSpPr txBox="1"/>
          <p:nvPr>
            <p:ph type="body" sz="quarter" idx="1" hasCustomPrompt="1"/>
          </p:nvPr>
        </p:nvSpPr>
        <p:spPr>
          <a:xfrm>
            <a:off x="19100800" y="8229600"/>
            <a:ext cx="4584700" cy="3123704"/>
          </a:xfrm>
          <a:prstGeom prst="rect">
            <a:avLst/>
          </a:prstGeom>
        </p:spPr>
        <p:txBody>
          <a:bodyPr/>
          <a:lstStyle>
            <a:lvl1pPr marL="0" indent="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1pPr>
            <a:lvl2pPr marL="0" indent="4572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2pPr>
            <a:lvl3pPr marL="0" indent="9144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3pPr>
            <a:lvl4pPr marL="0" indent="13716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4pPr>
            <a:lvl5pPr marL="0" indent="18288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5pPr>
          </a:lstStyle>
          <a:p>
            <a:pPr/>
            <a:r>
              <a:t>Caption Text</a:t>
            </a:r>
          </a:p>
          <a:p>
            <a:pPr lvl="1"/>
            <a:r>
              <a:t/>
            </a:r>
          </a:p>
          <a:p>
            <a:pPr lvl="2"/>
            <a:r>
              <a:t/>
            </a:r>
          </a:p>
          <a:p>
            <a:pPr lvl="3"/>
            <a:r>
              <a:t/>
            </a:r>
          </a:p>
          <a:p>
            <a:pPr lvl="4"/>
            <a:r>
              <a:t/>
            </a:r>
          </a:p>
        </p:txBody>
      </p:sp>
      <p:sp>
        <p:nvSpPr>
          <p:cNvPr id="33" name="A person’s lower body with blue pants and green shoes on a yellow and pink floor"/>
          <p:cNvSpPr/>
          <p:nvPr>
            <p:ph type="pic" idx="21"/>
          </p:nvPr>
        </p:nvSpPr>
        <p:spPr>
          <a:xfrm>
            <a:off x="528828" y="0"/>
            <a:ext cx="17992344" cy="12001500"/>
          </a:xfrm>
          <a:prstGeom prst="rect">
            <a:avLst/>
          </a:prstGeom>
        </p:spPr>
        <p:txBody>
          <a:bodyPr lIns="91439" tIns="45719" rIns="91439" bIns="45719">
            <a:noAutofit/>
          </a:bodyPr>
          <a:lstStyle/>
          <a:p>
            <a:pPr/>
          </a:p>
        </p:txBody>
      </p:sp>
      <p:sp>
        <p:nvSpPr>
          <p:cNvPr id="34" name="Slide Title"/>
          <p:cNvSpPr txBox="1"/>
          <p:nvPr>
            <p:ph type="title" hasCustomPrompt="1"/>
          </p:nvPr>
        </p:nvSpPr>
        <p:spPr>
          <a:xfrm>
            <a:off x="635000" y="7937906"/>
            <a:ext cx="17780000" cy="5651592"/>
          </a:xfrm>
          <a:prstGeom prst="rect">
            <a:avLst/>
          </a:prstGeom>
        </p:spPr>
        <p:txBody>
          <a:bodyPr anchor="b"/>
          <a:lstStyle>
            <a:lvl1pPr algn="ctr" defTabSz="584200">
              <a:defRPr spc="-220" sz="22000">
                <a:solidFill>
                  <a:srgbClr val="FFD74C"/>
                </a:solidFill>
              </a:defRPr>
            </a:lvl1pPr>
          </a:lstStyle>
          <a:p>
            <a:pPr/>
            <a:r>
              <a:t>Slide Title</a:t>
            </a:r>
          </a:p>
        </p:txBody>
      </p:sp>
      <p:sp>
        <p:nvSpPr>
          <p:cNvPr id="35" name="Line"/>
          <p:cNvSpPr/>
          <p:nvPr/>
        </p:nvSpPr>
        <p:spPr>
          <a:xfrm>
            <a:off x="19169012" y="11874500"/>
            <a:ext cx="1549401" cy="0"/>
          </a:xfrm>
          <a:prstGeom prst="ellipse">
            <a:avLst/>
          </a:prstGeom>
          <a:ln w="254000">
            <a:solidFill>
              <a:srgbClr val="FFD74C"/>
            </a:solidFill>
            <a:miter lim="400000"/>
          </a:ln>
        </p:spPr>
        <p:txBody>
          <a:bodyPr lIns="0" tIns="0" rIns="0" bIns="0" anchor="ctr"/>
          <a:lstStyle/>
          <a:p>
            <a:pPr algn="ctr" defTabSz="825500">
              <a:lnSpc>
                <a:spcPct val="120000"/>
              </a:lnSpc>
              <a:spcBef>
                <a:spcPts val="0"/>
              </a:spcBef>
              <a:defRPr b="0" cap="all" sz="3000">
                <a:solidFill>
                  <a:srgbClr val="FFFFFF"/>
                </a:solidFill>
                <a:latin typeface="Proxima Nova Extrabold"/>
                <a:ea typeface="Proxima Nova Extrabold"/>
                <a:cs typeface="Proxima Nova Extrabold"/>
                <a:sym typeface="Proxima Nova Extrabold"/>
              </a:defRPr>
            </a:pP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728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19200" y="6311900"/>
            <a:ext cx="8356600" cy="6184900"/>
          </a:xfrm>
          <a:prstGeom prst="rect">
            <a:avLst/>
          </a:prstGeom>
        </p:spPr>
        <p:txBody>
          <a:bodyPr/>
          <a:lstStyle/>
          <a:p>
            <a:pPr/>
            <a:r>
              <a:t>Slide bullet text</a:t>
            </a:r>
          </a:p>
          <a:p>
            <a:pPr lvl="1"/>
            <a:r>
              <a:t/>
            </a:r>
          </a:p>
          <a:p>
            <a:pPr lvl="2"/>
            <a:r>
              <a:t/>
            </a:r>
          </a:p>
          <a:p>
            <a:pPr lvl="3"/>
            <a:r>
              <a:t/>
            </a:r>
          </a:p>
          <a:p>
            <a:pPr lvl="4"/>
            <a:r>
              <a:t/>
            </a:r>
          </a:p>
        </p:txBody>
      </p:sp>
      <p:sp>
        <p:nvSpPr>
          <p:cNvPr id="61" name="Slide Title"/>
          <p:cNvSpPr txBox="1"/>
          <p:nvPr>
            <p:ph type="title" hasCustomPrompt="1"/>
          </p:nvPr>
        </p:nvSpPr>
        <p:spPr>
          <a:xfrm>
            <a:off x="1219200" y="2439639"/>
            <a:ext cx="8356600" cy="3068291"/>
          </a:xfrm>
          <a:prstGeom prst="rect">
            <a:avLst/>
          </a:prstGeom>
        </p:spPr>
        <p:txBody>
          <a:bodyPr/>
          <a:lstStyle>
            <a:lvl1pPr>
              <a:defRPr spc="-100" sz="10000"/>
            </a:lvl1pPr>
          </a:lstStyle>
          <a:p>
            <a:pPr/>
            <a:r>
              <a:t>Slide Title</a:t>
            </a:r>
          </a:p>
        </p:txBody>
      </p:sp>
      <p:sp>
        <p:nvSpPr>
          <p:cNvPr id="62" name="Rectangle"/>
          <p:cNvSpPr/>
          <p:nvPr/>
        </p:nvSpPr>
        <p:spPr>
          <a:xfrm>
            <a:off x="10795000" y="0"/>
            <a:ext cx="13614400" cy="13716000"/>
          </a:xfrm>
          <a:prstGeom prst="rect">
            <a:avLst/>
          </a:prstGeom>
          <a:solidFill>
            <a:srgbClr val="00BFF3"/>
          </a:solidFill>
          <a:ln w="12700">
            <a:miter lim="400000"/>
          </a:ln>
        </p:spPr>
        <p:txBody>
          <a:bodyPr lIns="50800" tIns="50800" rIns="50800" bIns="50800" anchor="ctr"/>
          <a:lstStyle/>
          <a:p>
            <a:pPr algn="ctr" defTabSz="825500">
              <a:lnSpc>
                <a:spcPct val="120000"/>
              </a:lnSpc>
              <a:spcBef>
                <a:spcPts val="0"/>
              </a:spcBef>
              <a:defRPr b="0" cap="all" sz="3000">
                <a:solidFill>
                  <a:srgbClr val="FFFFFF"/>
                </a:solidFill>
                <a:latin typeface="Proxima Nova Extrabold"/>
                <a:ea typeface="Proxima Nova Extrabold"/>
                <a:cs typeface="Proxima Nova Extrabold"/>
                <a:sym typeface="Proxima Nova Extrabold"/>
              </a:defRPr>
            </a:pPr>
          </a:p>
        </p:txBody>
      </p:sp>
      <p:sp>
        <p:nvSpPr>
          <p:cNvPr id="63" name="Partial view of a building exterior painted yellow with blue window shutters and a curtained doorway"/>
          <p:cNvSpPr/>
          <p:nvPr>
            <p:ph type="pic" idx="21"/>
          </p:nvPr>
        </p:nvSpPr>
        <p:spPr>
          <a:xfrm>
            <a:off x="9156700" y="-38100"/>
            <a:ext cx="19693467" cy="13106400"/>
          </a:xfrm>
          <a:prstGeom prst="rect">
            <a:avLst/>
          </a:prstGeom>
        </p:spPr>
        <p:txBody>
          <a:bodyPr lIns="91439" tIns="45719" rIns="91439" bIns="45719">
            <a:noAutofit/>
          </a:bodyPr>
          <a:lstStyle/>
          <a:p>
            <a:pPr/>
          </a:p>
        </p:txBody>
      </p:sp>
      <p:sp>
        <p:nvSpPr>
          <p:cNvPr id="64" name="Author and Date"/>
          <p:cNvSpPr txBox="1"/>
          <p:nvPr>
            <p:ph type="body" sz="quarter" idx="22" hasCustomPrompt="1"/>
          </p:nvPr>
        </p:nvSpPr>
        <p:spPr>
          <a:xfrm>
            <a:off x="1219200" y="1646935"/>
            <a:ext cx="8356600" cy="770129"/>
          </a:xfrm>
          <a:prstGeom prst="rect">
            <a:avLst/>
          </a:prstGeom>
        </p:spPr>
        <p:txBody>
          <a:bodyPr anchor="ctr"/>
          <a:lstStyle>
            <a:lvl1pPr marL="0" indent="0">
              <a:lnSpc>
                <a:spcPct val="120000"/>
              </a:lnSpc>
              <a:spcBef>
                <a:spcPts val="0"/>
              </a:spcBef>
              <a:buClrTx/>
              <a:buSzTx/>
              <a:buNone/>
              <a:defRPr b="0" cap="all" sz="3600">
                <a:solidFill>
                  <a:srgbClr val="00C7FC"/>
                </a:solidFill>
                <a:latin typeface="Proxima Nova Extrabold"/>
                <a:ea typeface="Proxima Nova Extrabold"/>
                <a:cs typeface="Proxima Nova Extrabold"/>
                <a:sym typeface="Proxima Nova Extrabold"/>
              </a:defRPr>
            </a:lvl1pPr>
          </a:lstStyle>
          <a:p>
            <a:pPr/>
            <a:r>
              <a:t>Author and Date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2" name="Body Level One…"/>
          <p:cNvSpPr txBox="1"/>
          <p:nvPr>
            <p:ph type="body" sz="quarter" idx="1" hasCustomPrompt="1"/>
          </p:nvPr>
        </p:nvSpPr>
        <p:spPr>
          <a:xfrm>
            <a:off x="1219200" y="6311900"/>
            <a:ext cx="8356600" cy="618490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19200" y="2439639"/>
            <a:ext cx="8356600" cy="3068291"/>
          </a:xfrm>
          <a:prstGeom prst="rect">
            <a:avLst/>
          </a:prstGeom>
        </p:spPr>
        <p:txBody>
          <a:bodyPr/>
          <a:lstStyle>
            <a:lvl1pPr>
              <a:defRPr spc="-100" sz="10000"/>
            </a:lvl1pPr>
          </a:lstStyle>
          <a:p>
            <a:pPr/>
            <a:r>
              <a:t>Slide Title</a:t>
            </a:r>
          </a:p>
        </p:txBody>
      </p:sp>
      <p:sp>
        <p:nvSpPr>
          <p:cNvPr id="74" name="Rectangle"/>
          <p:cNvSpPr/>
          <p:nvPr/>
        </p:nvSpPr>
        <p:spPr>
          <a:xfrm>
            <a:off x="10795000" y="0"/>
            <a:ext cx="13614400" cy="13716000"/>
          </a:xfrm>
          <a:prstGeom prst="rect">
            <a:avLst/>
          </a:prstGeom>
          <a:solidFill>
            <a:srgbClr val="00BFF3"/>
          </a:solidFill>
          <a:ln w="12700">
            <a:miter lim="400000"/>
          </a:ln>
        </p:spPr>
        <p:txBody>
          <a:bodyPr lIns="50800" tIns="50800" rIns="50800" bIns="50800" anchor="ctr"/>
          <a:lstStyle/>
          <a:p>
            <a:pPr algn="ctr" defTabSz="825500">
              <a:lnSpc>
                <a:spcPct val="120000"/>
              </a:lnSpc>
              <a:spcBef>
                <a:spcPts val="0"/>
              </a:spcBef>
              <a:defRPr b="0" cap="all" sz="3000">
                <a:solidFill>
                  <a:srgbClr val="FFFFFF"/>
                </a:solidFill>
                <a:latin typeface="Proxima Nova Extrabold"/>
                <a:ea typeface="Proxima Nova Extrabold"/>
                <a:cs typeface="Proxima Nova Extrabold"/>
                <a:sym typeface="Proxima Nova Extrabold"/>
              </a:defRPr>
            </a:pPr>
          </a:p>
        </p:txBody>
      </p:sp>
      <p:sp>
        <p:nvSpPr>
          <p:cNvPr id="75" name="Author and Date"/>
          <p:cNvSpPr txBox="1"/>
          <p:nvPr>
            <p:ph type="body" sz="quarter" idx="21" hasCustomPrompt="1"/>
          </p:nvPr>
        </p:nvSpPr>
        <p:spPr>
          <a:xfrm>
            <a:off x="1219200" y="1646935"/>
            <a:ext cx="8356600" cy="770129"/>
          </a:xfrm>
          <a:prstGeom prst="rect">
            <a:avLst/>
          </a:prstGeom>
        </p:spPr>
        <p:txBody>
          <a:bodyPr anchor="ctr"/>
          <a:lstStyle>
            <a:lvl1pPr marL="0" indent="0">
              <a:lnSpc>
                <a:spcPct val="120000"/>
              </a:lnSpc>
              <a:spcBef>
                <a:spcPts val="0"/>
              </a:spcBef>
              <a:buClrTx/>
              <a:buSzTx/>
              <a:buNone/>
              <a:defRPr b="0" cap="all" sz="3600">
                <a:solidFill>
                  <a:srgbClr val="00C7FC"/>
                </a:solidFill>
                <a:latin typeface="Proxima Nova Extrabold"/>
                <a:ea typeface="Proxima Nova Extrabold"/>
                <a:cs typeface="Proxima Nova Extrabold"/>
                <a:sym typeface="Proxima Nova Extrabold"/>
              </a:defRPr>
            </a:lvl1pPr>
          </a:lstStyle>
          <a:p>
            <a:pPr/>
            <a:r>
              <a:t>Author and Date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3" name="Body Level One…"/>
          <p:cNvSpPr txBox="1"/>
          <p:nvPr>
            <p:ph type="body" sz="quarter" idx="1" hasCustomPrompt="1"/>
          </p:nvPr>
        </p:nvSpPr>
        <p:spPr>
          <a:xfrm>
            <a:off x="1219200" y="6311900"/>
            <a:ext cx="8356600" cy="6184900"/>
          </a:xfrm>
          <a:prstGeom prst="rect">
            <a:avLst/>
          </a:prstGeom>
        </p:spPr>
        <p:txBody>
          <a:bodyPr/>
          <a:lstStyle/>
          <a:p>
            <a:pPr/>
            <a:r>
              <a:t>Slide bullet text</a:t>
            </a:r>
          </a:p>
          <a:p>
            <a:pPr lvl="1"/>
            <a:r>
              <a:t/>
            </a:r>
          </a:p>
          <a:p>
            <a:pPr lvl="2"/>
            <a:r>
              <a:t/>
            </a:r>
          </a:p>
          <a:p>
            <a:pPr lvl="3"/>
            <a:r>
              <a:t/>
            </a:r>
          </a:p>
          <a:p>
            <a:pPr lvl="4"/>
            <a:r>
              <a:t/>
            </a:r>
          </a:p>
        </p:txBody>
      </p:sp>
      <p:sp>
        <p:nvSpPr>
          <p:cNvPr id="84" name="Slide Title"/>
          <p:cNvSpPr txBox="1"/>
          <p:nvPr>
            <p:ph type="title" hasCustomPrompt="1"/>
          </p:nvPr>
        </p:nvSpPr>
        <p:spPr>
          <a:xfrm>
            <a:off x="1219200" y="2439639"/>
            <a:ext cx="8356600" cy="3068291"/>
          </a:xfrm>
          <a:prstGeom prst="rect">
            <a:avLst/>
          </a:prstGeom>
        </p:spPr>
        <p:txBody>
          <a:bodyPr/>
          <a:lstStyle>
            <a:lvl1pPr>
              <a:defRPr spc="-100" sz="10000"/>
            </a:lvl1pPr>
          </a:lstStyle>
          <a:p>
            <a:pPr/>
            <a:r>
              <a:t>Slide Title</a:t>
            </a:r>
          </a:p>
        </p:txBody>
      </p:sp>
      <p:sp>
        <p:nvSpPr>
          <p:cNvPr id="85" name="Rectangle"/>
          <p:cNvSpPr/>
          <p:nvPr/>
        </p:nvSpPr>
        <p:spPr>
          <a:xfrm>
            <a:off x="10795000" y="0"/>
            <a:ext cx="13614400" cy="13716000"/>
          </a:xfrm>
          <a:prstGeom prst="rect">
            <a:avLst/>
          </a:prstGeom>
          <a:solidFill>
            <a:srgbClr val="00BFF3"/>
          </a:solidFill>
          <a:ln w="12700">
            <a:miter lim="400000"/>
          </a:ln>
        </p:spPr>
        <p:txBody>
          <a:bodyPr lIns="50800" tIns="50800" rIns="50800" bIns="50800" anchor="ctr"/>
          <a:lstStyle/>
          <a:p>
            <a:pPr algn="ctr" defTabSz="825500">
              <a:lnSpc>
                <a:spcPct val="120000"/>
              </a:lnSpc>
              <a:spcBef>
                <a:spcPts val="0"/>
              </a:spcBef>
              <a:defRPr b="0" cap="all" sz="3000">
                <a:solidFill>
                  <a:srgbClr val="FFFFFF"/>
                </a:solidFill>
                <a:latin typeface="Proxima Nova Extrabold"/>
                <a:ea typeface="Proxima Nova Extrabold"/>
                <a:cs typeface="Proxima Nova Extrabold"/>
                <a:sym typeface="Proxima Nova Extrabold"/>
              </a:defRPr>
            </a:pPr>
          </a:p>
        </p:txBody>
      </p:sp>
      <p:sp>
        <p:nvSpPr>
          <p:cNvPr id="86" name="Author and Date"/>
          <p:cNvSpPr txBox="1"/>
          <p:nvPr>
            <p:ph type="body" sz="quarter" idx="21" hasCustomPrompt="1"/>
          </p:nvPr>
        </p:nvSpPr>
        <p:spPr>
          <a:xfrm>
            <a:off x="1219200" y="1646935"/>
            <a:ext cx="8356600" cy="770129"/>
          </a:xfrm>
          <a:prstGeom prst="rect">
            <a:avLst/>
          </a:prstGeom>
        </p:spPr>
        <p:txBody>
          <a:bodyPr anchor="ctr"/>
          <a:lstStyle>
            <a:lvl1pPr marL="0" indent="0">
              <a:lnSpc>
                <a:spcPct val="120000"/>
              </a:lnSpc>
              <a:spcBef>
                <a:spcPts val="0"/>
              </a:spcBef>
              <a:buClrTx/>
              <a:buSzTx/>
              <a:buNone/>
              <a:defRPr b="0" cap="all" sz="3600">
                <a:solidFill>
                  <a:srgbClr val="00C7FC"/>
                </a:solidFill>
                <a:latin typeface="Proxima Nova Extrabold"/>
                <a:ea typeface="Proxima Nova Extrabold"/>
                <a:cs typeface="Proxima Nova Extrabold"/>
                <a:sym typeface="Proxima Nova Extrabold"/>
              </a:defRPr>
            </a:lvl1pPr>
          </a:lstStyle>
          <a:p>
            <a:pPr/>
            <a:r>
              <a:t>Author and Date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BFF3"/>
        </a:solidFill>
      </p:bgPr>
    </p:bg>
    <p:spTree>
      <p:nvGrpSpPr>
        <p:cNvPr id="1" name=""/>
        <p:cNvGrpSpPr/>
        <p:nvPr/>
      </p:nvGrpSpPr>
      <p:grpSpPr>
        <a:xfrm>
          <a:off x="0" y="0"/>
          <a:ext cx="0" cy="0"/>
          <a:chOff x="0" y="0"/>
          <a:chExt cx="0" cy="0"/>
        </a:xfrm>
      </p:grpSpPr>
      <p:sp>
        <p:nvSpPr>
          <p:cNvPr id="94" name="Section Title"/>
          <p:cNvSpPr txBox="1"/>
          <p:nvPr>
            <p:ph type="title" hasCustomPrompt="1"/>
          </p:nvPr>
        </p:nvSpPr>
        <p:spPr>
          <a:xfrm>
            <a:off x="1219200" y="4064000"/>
            <a:ext cx="21945600" cy="5930900"/>
          </a:xfrm>
          <a:prstGeom prst="rect">
            <a:avLst/>
          </a:prstGeom>
        </p:spPr>
        <p:txBody>
          <a:bodyPr anchor="ctr"/>
          <a:lstStyle>
            <a:lvl1pPr defTabSz="584200">
              <a:defRPr spc="0">
                <a:solidFill>
                  <a:srgbClr val="FFFFFF"/>
                </a:solidFill>
              </a:defRPr>
            </a:lvl1pPr>
          </a:lstStyle>
          <a:p>
            <a:pPr/>
            <a:r>
              <a:t>Section Title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19200" y="3733800"/>
            <a:ext cx="21945600" cy="876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1219200" y="1219200"/>
            <a:ext cx="21945600" cy="229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23622000" y="13080999"/>
            <a:ext cx="336728" cy="413767"/>
          </a:xfrm>
          <a:prstGeom prst="rect">
            <a:avLst/>
          </a:prstGeom>
          <a:ln w="12700">
            <a:miter lim="400000"/>
          </a:ln>
        </p:spPr>
        <p:txBody>
          <a:bodyPr wrap="none" lIns="50800" tIns="50800" rIns="50800" bIns="50800" anchor="b">
            <a:spAutoFit/>
          </a:bodyPr>
          <a:lstStyle>
            <a:lvl1pPr defTabSz="825500">
              <a:lnSpc>
                <a:spcPts val="2600"/>
              </a:lnSpc>
              <a:spcBef>
                <a:spcPts val="0"/>
              </a:spcBef>
              <a:defRPr b="0" sz="1800">
                <a:solidFill>
                  <a:srgbClr val="000000"/>
                </a:solidFill>
                <a:latin typeface="Proxima Nova Medium"/>
                <a:ea typeface="Proxima Nova Medium"/>
                <a:cs typeface="Proxima Nova Medium"/>
                <a:sym typeface="Proxima Nova Medium"/>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1pPr>
      <a:lvl2pPr marL="0" marR="0" indent="4572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2pPr>
      <a:lvl3pPr marL="0" marR="0" indent="9144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3pPr>
      <a:lvl4pPr marL="0" marR="0" indent="13716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4pPr>
      <a:lvl5pPr marL="0" marR="0" indent="18288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5pPr>
      <a:lvl6pPr marL="0" marR="0" indent="22860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6pPr>
      <a:lvl7pPr marL="0" marR="0" indent="27432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7pPr>
      <a:lvl8pPr marL="0" marR="0" indent="32004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8pPr>
      <a:lvl9pPr marL="0" marR="0" indent="36576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9pPr>
    </p:titleStyle>
    <p:bodyStyle>
      <a:lvl1pPr marL="6858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1pPr>
      <a:lvl2pPr marL="13716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2pPr>
      <a:lvl3pPr marL="20574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3pPr>
      <a:lvl4pPr marL="27432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4pPr>
      <a:lvl5pPr marL="34290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5pPr>
      <a:lvl6pPr marL="41148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6pPr>
      <a:lvl7pPr marL="48006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7pPr>
      <a:lvl8pPr marL="54864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8pPr>
      <a:lvl9pPr marL="61722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9pPr>
    </p:bodyStyle>
    <p:otherStyle>
      <a:lvl1pPr marL="0" marR="0" indent="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1pPr>
      <a:lvl2pPr marL="0" marR="0" indent="4572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2pPr>
      <a:lvl3pPr marL="0" marR="0" indent="9144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3pPr>
      <a:lvl4pPr marL="0" marR="0" indent="13716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4pPr>
      <a:lvl5pPr marL="0" marR="0" indent="18288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5pPr>
      <a:lvl6pPr marL="0" marR="0" indent="22860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6pPr>
      <a:lvl7pPr marL="0" marR="0" indent="27432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7pPr>
      <a:lvl8pPr marL="0" marR="0" indent="32004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8pPr>
      <a:lvl9pPr marL="0" marR="0" indent="36576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Prepared By Jonathan Renatiu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Prepared By Jonathan Renatius</a:t>
            </a:r>
          </a:p>
        </p:txBody>
      </p:sp>
      <p:sp>
        <p:nvSpPr>
          <p:cNvPr id="173" name=".NET 8 MVC to Blazor"/>
          <p:cNvSpPr txBox="1"/>
          <p:nvPr>
            <p:ph type="ctrTitle"/>
          </p:nvPr>
        </p:nvSpPr>
        <p:spPr>
          <a:xfrm>
            <a:off x="1219200" y="4095750"/>
            <a:ext cx="21945600" cy="5524500"/>
          </a:xfrm>
          <a:prstGeom prst="rect">
            <a:avLst/>
          </a:prstGeom>
        </p:spPr>
        <p:txBody>
          <a:bodyPr/>
          <a:lstStyle>
            <a:lvl1pPr algn="ctr">
              <a:defRPr>
                <a:solidFill>
                  <a:srgbClr val="FFE13E"/>
                </a:solidFill>
              </a:defRPr>
            </a:lvl1pPr>
          </a:lstStyle>
          <a:p>
            <a:pPr/>
            <a:r>
              <a:t>.NET 8 MVC to Blazor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Blazor is an SPA Framework in .NET for Building Interactive Apps Using C#"/>
          <p:cNvSpPr txBox="1"/>
          <p:nvPr>
            <p:ph type="body" sz="half" idx="1"/>
          </p:nvPr>
        </p:nvSpPr>
        <p:spPr>
          <a:prstGeom prst="rect">
            <a:avLst/>
          </a:prstGeom>
        </p:spPr>
        <p:txBody>
          <a:bodyPr/>
          <a:lstStyle>
            <a:lvl1pPr defTabSz="825500">
              <a:lnSpc>
                <a:spcPts val="3600"/>
              </a:lnSpc>
              <a:defRPr b="1" spc="-48" sz="4800">
                <a:latin typeface="Proxima Nova"/>
                <a:ea typeface="Proxima Nova"/>
                <a:cs typeface="Proxima Nova"/>
                <a:sym typeface="Proxima Nova"/>
              </a:defRPr>
            </a:lvl1pPr>
          </a:lstStyle>
          <a:p>
            <a:pPr/>
            <a:r>
              <a:t>Blazor is an SPA Framework in .NET for Building Interactive Apps Using C#</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raditional Web"/>
          <p:cNvSpPr txBox="1"/>
          <p:nvPr>
            <p:ph type="title"/>
          </p:nvPr>
        </p:nvSpPr>
        <p:spPr>
          <a:prstGeom prst="rect">
            <a:avLst/>
          </a:prstGeom>
        </p:spPr>
        <p:txBody>
          <a:bodyPr/>
          <a:lstStyle/>
          <a:p>
            <a:pPr/>
            <a:r>
              <a:t>Traditional Web</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4" name="A person’s lower body with blue pants and green shoes on a yellow and pink floor" descr="A person’s lower body with blue pants and green shoes on a yellow and pink floor"/>
          <p:cNvPicPr>
            <a:picLocks noChangeAspect="1"/>
          </p:cNvPicPr>
          <p:nvPr>
            <p:ph type="pic" idx="21"/>
          </p:nvPr>
        </p:nvPicPr>
        <p:blipFill>
          <a:blip r:embed="rId3">
            <a:extLst/>
          </a:blip>
          <a:srcRect l="0" t="605" r="0" b="605"/>
          <a:stretch>
            <a:fillRect/>
          </a:stretch>
        </p:blipFill>
        <p:spPr>
          <a:xfrm>
            <a:off x="635000" y="0"/>
            <a:ext cx="23114000" cy="13055600"/>
          </a:xfrm>
          <a:prstGeom prst="rect">
            <a:avLst/>
          </a:prstGeom>
        </p:spPr>
      </p:pic>
      <p:sp>
        <p:nvSpPr>
          <p:cNvPr id="205" name="https://www.researchgate.net/profile/Jan-Martin-Jansen/publication/230607097/figure/fig1/AS:669384917938180@1536605209359/The-traditional-architecture-of-an-Internet-Application.png"/>
          <p:cNvSpPr txBox="1"/>
          <p:nvPr/>
        </p:nvSpPr>
        <p:spPr>
          <a:xfrm>
            <a:off x="60007" y="12384008"/>
            <a:ext cx="24263986"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https://www.researchgate.net/profile/Jan-Martin-Jansen/publication/230607097/figure/fig1/AS:669384917938180@1536605209359/The-traditional-architecture-of-an-Internet-Application.png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MVC or Blazor?"/>
          <p:cNvSpPr txBox="1"/>
          <p:nvPr>
            <p:ph type="title"/>
          </p:nvPr>
        </p:nvSpPr>
        <p:spPr>
          <a:prstGeom prst="rect">
            <a:avLst/>
          </a:prstGeom>
        </p:spPr>
        <p:txBody>
          <a:bodyPr/>
          <a:lstStyle/>
          <a:p>
            <a:pPr/>
            <a:r>
              <a:t>MVC or Blazor?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Mature…"/>
          <p:cNvSpPr txBox="1"/>
          <p:nvPr>
            <p:ph type="body" idx="1"/>
          </p:nvPr>
        </p:nvSpPr>
        <p:spPr>
          <a:prstGeom prst="rect">
            <a:avLst/>
          </a:prstGeom>
        </p:spPr>
        <p:txBody>
          <a:bodyPr/>
          <a:lstStyle/>
          <a:p>
            <a:pPr/>
            <a:r>
              <a:t>Mature</a:t>
            </a:r>
          </a:p>
          <a:p>
            <a:pPr/>
            <a:r>
              <a:t>Flexible: Control over HTML, CSS, Javascript</a:t>
            </a:r>
          </a:p>
          <a:p>
            <a:pPr/>
            <a:r>
              <a:t>Integrations: With Libraries and Platforms</a:t>
            </a:r>
          </a:p>
        </p:txBody>
      </p:sp>
      <p:sp>
        <p:nvSpPr>
          <p:cNvPr id="212" name="Why MVC?"/>
          <p:cNvSpPr txBox="1"/>
          <p:nvPr>
            <p:ph type="title"/>
          </p:nvPr>
        </p:nvSpPr>
        <p:spPr>
          <a:prstGeom prst="rect">
            <a:avLst/>
          </a:prstGeom>
        </p:spPr>
        <p:txBody>
          <a:bodyPr/>
          <a:lstStyle/>
          <a:p>
            <a:pPr/>
            <a:r>
              <a:t>Why MVC?</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Unified Backend and Frontend…"/>
          <p:cNvSpPr txBox="1"/>
          <p:nvPr>
            <p:ph type="body" idx="1"/>
          </p:nvPr>
        </p:nvSpPr>
        <p:spPr>
          <a:prstGeom prst="rect">
            <a:avLst/>
          </a:prstGeom>
        </p:spPr>
        <p:txBody>
          <a:bodyPr/>
          <a:lstStyle/>
          <a:p>
            <a:pPr/>
            <a:r>
              <a:t>Unified Backend and Frontend</a:t>
            </a:r>
          </a:p>
          <a:p>
            <a:pPr/>
            <a:r>
              <a:t>Component-based: Modular and Reusable</a:t>
            </a:r>
          </a:p>
          <a:p>
            <a:pPr/>
            <a:r>
              <a:t>Cross-platform</a:t>
            </a:r>
          </a:p>
        </p:txBody>
      </p:sp>
      <p:sp>
        <p:nvSpPr>
          <p:cNvPr id="217" name="Why Blazor?"/>
          <p:cNvSpPr txBox="1"/>
          <p:nvPr>
            <p:ph type="title"/>
          </p:nvPr>
        </p:nvSpPr>
        <p:spPr>
          <a:prstGeom prst="rect">
            <a:avLst/>
          </a:prstGeom>
        </p:spPr>
        <p:txBody>
          <a:bodyPr/>
          <a:lstStyle/>
          <a:p>
            <a:pPr/>
            <a:r>
              <a:t>Why Blazor?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Blazor Server and WebAssembly"/>
          <p:cNvSpPr txBox="1"/>
          <p:nvPr>
            <p:ph type="title"/>
          </p:nvPr>
        </p:nvSpPr>
        <p:spPr>
          <a:prstGeom prst="rect">
            <a:avLst/>
          </a:prstGeom>
        </p:spPr>
        <p:txBody>
          <a:bodyPr/>
          <a:lstStyle/>
          <a:p>
            <a:pPr/>
            <a:r>
              <a:t>Blazor Server and WebAssembly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pasted-movie.png" descr="pasted-movie.png"/>
          <p:cNvPicPr>
            <a:picLocks noChangeAspect="1"/>
          </p:cNvPicPr>
          <p:nvPr/>
        </p:nvPicPr>
        <p:blipFill>
          <a:blip r:embed="rId3">
            <a:extLst/>
          </a:blip>
          <a:stretch>
            <a:fillRect/>
          </a:stretch>
        </p:blipFill>
        <p:spPr>
          <a:xfrm>
            <a:off x="1258527" y="3349514"/>
            <a:ext cx="10761387" cy="7016972"/>
          </a:xfrm>
          <a:prstGeom prst="rect">
            <a:avLst/>
          </a:prstGeom>
          <a:ln w="12700">
            <a:miter lim="400000"/>
          </a:ln>
          <a:effectLst>
            <a:outerShdw sx="100000" sy="100000" kx="0" ky="0" algn="b" rotWithShape="0" blurRad="63500" dist="25400" dir="5400000">
              <a:srgbClr val="000000">
                <a:alpha val="50000"/>
              </a:srgbClr>
            </a:outerShdw>
          </a:effectLst>
        </p:spPr>
      </p:pic>
      <p:pic>
        <p:nvPicPr>
          <p:cNvPr id="224" name="pasted-movie.png" descr="pasted-movie.png"/>
          <p:cNvPicPr>
            <a:picLocks noChangeAspect="1"/>
          </p:cNvPicPr>
          <p:nvPr/>
        </p:nvPicPr>
        <p:blipFill>
          <a:blip r:embed="rId4">
            <a:extLst/>
          </a:blip>
          <a:stretch>
            <a:fillRect/>
          </a:stretch>
        </p:blipFill>
        <p:spPr>
          <a:xfrm>
            <a:off x="14839695" y="3349514"/>
            <a:ext cx="7188499" cy="7016972"/>
          </a:xfrm>
          <a:prstGeom prst="rect">
            <a:avLst/>
          </a:prstGeom>
          <a:ln w="12700">
            <a:miter lim="400000"/>
          </a:ln>
          <a:effectLst>
            <a:outerShdw sx="100000" sy="100000" kx="0" ky="0" algn="b" rotWithShape="0" blurRad="63500" dist="25400" dir="5400000">
              <a:srgbClr val="000000">
                <a:alpha val="50000"/>
              </a:srgbClr>
            </a:outerShdw>
          </a:effectLst>
        </p:spPr>
      </p:pic>
      <p:sp>
        <p:nvSpPr>
          <p:cNvPr id="225" name="https://learn.microsoft.com/en-us/aspnet/core/blazor/?view=aspnetcore-8.0"/>
          <p:cNvSpPr txBox="1"/>
          <p:nvPr/>
        </p:nvSpPr>
        <p:spPr>
          <a:xfrm>
            <a:off x="3045180" y="12980322"/>
            <a:ext cx="1829364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https://learn.microsoft.com/en-us/aspnet/core/blazor/?view=aspnetcore-8.0</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Hands On"/>
          <p:cNvSpPr txBox="1"/>
          <p:nvPr>
            <p:ph type="title"/>
          </p:nvPr>
        </p:nvSpPr>
        <p:spPr>
          <a:prstGeom prst="rect">
            <a:avLst/>
          </a:prstGeom>
        </p:spPr>
        <p:txBody>
          <a:bodyPr/>
          <a:lstStyle/>
          <a:p>
            <a:pPr/>
            <a:r>
              <a:t>Hands 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Objective: Learn how to create and use a Razor component.…"/>
          <p:cNvSpPr txBox="1"/>
          <p:nvPr>
            <p:ph type="body" idx="1"/>
          </p:nvPr>
        </p:nvSpPr>
        <p:spPr>
          <a:prstGeom prst="rect">
            <a:avLst/>
          </a:prstGeom>
        </p:spPr>
        <p:txBody>
          <a:bodyPr/>
          <a:lstStyle/>
          <a:p>
            <a:pPr marL="0" indent="0">
              <a:buClrTx/>
              <a:buSzTx/>
              <a:buNone/>
            </a:pPr>
            <a:r>
              <a:t>Objective: Learn how to create and use a Razor component.</a:t>
            </a:r>
          </a:p>
          <a:p>
            <a:pPr marL="0" indent="0">
              <a:buClrTx/>
              <a:buSzTx/>
              <a:buNone/>
            </a:pPr>
          </a:p>
          <a:p>
            <a:pPr marL="0" indent="0">
              <a:buClrTx/>
              <a:buSzTx/>
              <a:buNone/>
            </a:pPr>
            <a:r>
              <a:t>Create a new Razor component named Counter. This component should include a button that, when clicked, increments a counter.</a:t>
            </a:r>
          </a:p>
        </p:txBody>
      </p:sp>
      <p:sp>
        <p:nvSpPr>
          <p:cNvPr id="232" name="Task 1: Create a New Component"/>
          <p:cNvSpPr txBox="1"/>
          <p:nvPr>
            <p:ph type="title"/>
          </p:nvPr>
        </p:nvSpPr>
        <p:spPr>
          <a:prstGeom prst="rect">
            <a:avLst/>
          </a:prstGeom>
        </p:spPr>
        <p:txBody>
          <a:bodyPr/>
          <a:lstStyle/>
          <a:p>
            <a:pPr/>
            <a:r>
              <a:t>Task 1: Create a New Component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Introductions + Setup…"/>
          <p:cNvSpPr txBox="1"/>
          <p:nvPr>
            <p:ph type="body" idx="1"/>
          </p:nvPr>
        </p:nvSpPr>
        <p:spPr>
          <a:prstGeom prst="rect">
            <a:avLst/>
          </a:prstGeom>
        </p:spPr>
        <p:txBody>
          <a:bodyPr/>
          <a:lstStyle/>
          <a:p>
            <a:pPr>
              <a:buClrTx/>
              <a:buSzPct val="100000"/>
              <a:buAutoNum type="arabicPeriod" startAt="1"/>
            </a:pPr>
            <a:r>
              <a:t>Introductions + Setup</a:t>
            </a:r>
          </a:p>
          <a:p>
            <a:pPr>
              <a:buClrTx/>
              <a:buSzPct val="100000"/>
              <a:buAutoNum type="arabicPeriod" startAt="1"/>
            </a:pPr>
            <a:r>
              <a:t>What’s New in .NET 8</a:t>
            </a:r>
          </a:p>
          <a:p>
            <a:pPr>
              <a:buClrTx/>
              <a:buSzPct val="100000"/>
              <a:buAutoNum type="arabicPeriod" startAt="1"/>
            </a:pPr>
            <a:r>
              <a:t>What is Blazor</a:t>
            </a:r>
          </a:p>
          <a:p>
            <a:pPr>
              <a:buClrTx/>
              <a:buSzPct val="100000"/>
              <a:buAutoNum type="arabicPeriod" startAt="1"/>
            </a:pPr>
            <a:r>
              <a:t>MVC or Blazor</a:t>
            </a:r>
          </a:p>
          <a:p>
            <a:pPr>
              <a:buClrTx/>
              <a:buSzPct val="100000"/>
              <a:buAutoNum type="arabicPeriod" startAt="1"/>
            </a:pPr>
            <a:r>
              <a:t>Blazor Server and WebAssembly</a:t>
            </a:r>
          </a:p>
          <a:p>
            <a:pPr>
              <a:buClrTx/>
              <a:buSzPct val="100000"/>
              <a:buAutoNum type="arabicPeriod" startAt="1"/>
            </a:pPr>
            <a:r>
              <a:t>Coding in Blazor</a:t>
            </a:r>
          </a:p>
          <a:p>
            <a:pPr>
              <a:buClrTx/>
              <a:buSzPct val="100000"/>
              <a:buAutoNum type="arabicPeriod" startAt="1"/>
            </a:pPr>
            <a:r>
              <a:t>Mini Lab</a:t>
            </a:r>
          </a:p>
          <a:p>
            <a:pPr>
              <a:buClrTx/>
              <a:buSzPct val="100000"/>
              <a:buAutoNum type="arabicPeriod" startAt="1"/>
            </a:pPr>
            <a:r>
              <a:t>Review and Discussions</a:t>
            </a:r>
          </a:p>
        </p:txBody>
      </p:sp>
      <p:sp>
        <p:nvSpPr>
          <p:cNvPr id="178" name="Agenda"/>
          <p:cNvSpPr txBox="1"/>
          <p:nvPr>
            <p:ph type="title"/>
          </p:nvPr>
        </p:nvSpPr>
        <p:spPr>
          <a:prstGeom prst="rect">
            <a:avLst/>
          </a:prstGeom>
        </p:spPr>
        <p:txBody>
          <a:bodyPr/>
          <a:lstStyle/>
          <a:p>
            <a:pPr/>
            <a:r>
              <a:t>Agenda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Objective: Understand how to pass parameters to components.…"/>
          <p:cNvSpPr txBox="1"/>
          <p:nvPr>
            <p:ph type="body" idx="1"/>
          </p:nvPr>
        </p:nvSpPr>
        <p:spPr>
          <a:prstGeom prst="rect">
            <a:avLst/>
          </a:prstGeom>
        </p:spPr>
        <p:txBody>
          <a:bodyPr/>
          <a:lstStyle/>
          <a:p>
            <a:pPr marL="0" indent="0">
              <a:buClrTx/>
              <a:buSzTx/>
              <a:buNone/>
            </a:pPr>
            <a:r>
              <a:t>Objective: Understand how to pass parameters to components.</a:t>
            </a:r>
          </a:p>
          <a:p>
            <a:pPr marL="0" indent="0">
              <a:buClrTx/>
              <a:buSzTx/>
              <a:buNone/>
            </a:pPr>
          </a:p>
          <a:p>
            <a:pPr marL="0" indent="0">
              <a:buClrTx/>
              <a:buSzTx/>
              <a:buNone/>
            </a:pPr>
            <a:r>
              <a:t>Task: Modify the Counter component to accept a parameter that sets the initial count value.</a:t>
            </a:r>
          </a:p>
        </p:txBody>
      </p:sp>
      <p:sp>
        <p:nvSpPr>
          <p:cNvPr id="237" name="Task 2: Component Parameters"/>
          <p:cNvSpPr txBox="1"/>
          <p:nvPr>
            <p:ph type="title"/>
          </p:nvPr>
        </p:nvSpPr>
        <p:spPr>
          <a:prstGeom prst="rect">
            <a:avLst/>
          </a:prstGeom>
        </p:spPr>
        <p:txBody>
          <a:bodyPr/>
          <a:lstStyle/>
          <a:p>
            <a:pPr/>
            <a:r>
              <a:t>Task 2: Component Parameters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Objective: Learn how to handle events in Blazor.…"/>
          <p:cNvSpPr txBox="1"/>
          <p:nvPr>
            <p:ph type="body" idx="1"/>
          </p:nvPr>
        </p:nvSpPr>
        <p:spPr>
          <a:prstGeom prst="rect">
            <a:avLst/>
          </a:prstGeom>
        </p:spPr>
        <p:txBody>
          <a:bodyPr/>
          <a:lstStyle/>
          <a:p>
            <a:pPr marL="0" indent="0">
              <a:buClrTx/>
              <a:buSzTx/>
              <a:buNone/>
            </a:pPr>
            <a:r>
              <a:t>Objective: Learn how to handle events in Blazor.</a:t>
            </a:r>
          </a:p>
          <a:p>
            <a:pPr marL="0" indent="0">
              <a:buClrTx/>
              <a:buSzTx/>
              <a:buNone/>
            </a:pPr>
          </a:p>
          <a:p>
            <a:pPr marL="0" indent="0">
              <a:buClrTx/>
              <a:buSzTx/>
              <a:buNone/>
            </a:pPr>
            <a:r>
              <a:t>Task: Extend the Counter component to include an event that triggers when the count is incremented and sends the updated count back to the parent component.</a:t>
            </a:r>
          </a:p>
        </p:txBody>
      </p:sp>
      <p:sp>
        <p:nvSpPr>
          <p:cNvPr id="242" name="Task 3: Event Handling"/>
          <p:cNvSpPr txBox="1"/>
          <p:nvPr>
            <p:ph type="title"/>
          </p:nvPr>
        </p:nvSpPr>
        <p:spPr>
          <a:prstGeom prst="rect">
            <a:avLst/>
          </a:prstGeom>
        </p:spPr>
        <p:txBody>
          <a:bodyPr/>
          <a:lstStyle/>
          <a:p>
            <a:pPr/>
            <a:r>
              <a:t>Task 3: Event Handling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Objective: Gain familiarity with data binding techniques in Blazor.…"/>
          <p:cNvSpPr txBox="1"/>
          <p:nvPr>
            <p:ph type="body" idx="1"/>
          </p:nvPr>
        </p:nvSpPr>
        <p:spPr>
          <a:prstGeom prst="rect">
            <a:avLst/>
          </a:prstGeom>
        </p:spPr>
        <p:txBody>
          <a:bodyPr/>
          <a:lstStyle/>
          <a:p>
            <a:pPr marL="0" indent="0">
              <a:buClrTx/>
              <a:buSzTx/>
              <a:buNone/>
            </a:pPr>
            <a:r>
              <a:t>Objective: Gain familiarity with data binding techniques in Blazor.</a:t>
            </a:r>
          </a:p>
          <a:p>
            <a:pPr marL="0" indent="0">
              <a:buClrTx/>
              <a:buSzTx/>
              <a:buNone/>
            </a:pPr>
          </a:p>
          <a:p>
            <a:pPr marL="0" indent="0">
              <a:buClrTx/>
              <a:buSzTx/>
              <a:buNone/>
            </a:pPr>
            <a:r>
              <a:t>Task: Add an input field that allows users to set the initial count value when the button is clicked</a:t>
            </a:r>
          </a:p>
        </p:txBody>
      </p:sp>
      <p:sp>
        <p:nvSpPr>
          <p:cNvPr id="247" name="Task 4: Data Binding"/>
          <p:cNvSpPr txBox="1"/>
          <p:nvPr>
            <p:ph type="title"/>
          </p:nvPr>
        </p:nvSpPr>
        <p:spPr>
          <a:prstGeom prst="rect">
            <a:avLst/>
          </a:prstGeom>
        </p:spPr>
        <p:txBody>
          <a:bodyPr/>
          <a:lstStyle/>
          <a:p>
            <a:pPr/>
            <a:r>
              <a:t>Task 4: Data Binding</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Objective: Understand the component lifecycle in Blazor.…"/>
          <p:cNvSpPr txBox="1"/>
          <p:nvPr>
            <p:ph type="body" idx="1"/>
          </p:nvPr>
        </p:nvSpPr>
        <p:spPr>
          <a:prstGeom prst="rect">
            <a:avLst/>
          </a:prstGeom>
        </p:spPr>
        <p:txBody>
          <a:bodyPr/>
          <a:lstStyle/>
          <a:p>
            <a:pPr marL="0" indent="0">
              <a:buClrTx/>
              <a:buSzTx/>
              <a:buNone/>
            </a:pPr>
            <a:r>
              <a:t>Objective: Understand the component lifecycle in Blazor.</a:t>
            </a:r>
          </a:p>
          <a:p>
            <a:pPr marL="0" indent="0">
              <a:buClrTx/>
              <a:buSzTx/>
              <a:buNone/>
            </a:pPr>
          </a:p>
          <a:p>
            <a:pPr marL="0" indent="0">
              <a:buClrTx/>
              <a:buSzTx/>
              <a:buNone/>
            </a:pPr>
            <a:r>
              <a:t>Task: Use the OnParametersSet method to update the currentCount whenever the InitialCount parameter changes</a:t>
            </a:r>
          </a:p>
        </p:txBody>
      </p:sp>
      <p:sp>
        <p:nvSpPr>
          <p:cNvPr id="252" name="Task 5: Lifecycle Methods"/>
          <p:cNvSpPr txBox="1"/>
          <p:nvPr>
            <p:ph type="title"/>
          </p:nvPr>
        </p:nvSpPr>
        <p:spPr>
          <a:prstGeom prst="rect">
            <a:avLst/>
          </a:prstGeom>
        </p:spPr>
        <p:txBody>
          <a:bodyPr/>
          <a:lstStyle/>
          <a:p>
            <a:pPr/>
            <a:r>
              <a:t>Task 5: Lifecycle Methods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Objective: Learn about using services in Blazor components.…"/>
          <p:cNvSpPr txBox="1"/>
          <p:nvPr>
            <p:ph type="body" idx="1"/>
          </p:nvPr>
        </p:nvSpPr>
        <p:spPr>
          <a:prstGeom prst="rect">
            <a:avLst/>
          </a:prstGeom>
        </p:spPr>
        <p:txBody>
          <a:bodyPr/>
          <a:lstStyle/>
          <a:p>
            <a:pPr marL="0" indent="0">
              <a:buClrTx/>
              <a:buSzTx/>
              <a:buNone/>
            </a:pPr>
            <a:r>
              <a:t>Objective: Learn about using services in Blazor components.</a:t>
            </a:r>
          </a:p>
          <a:p>
            <a:pPr marL="0" indent="0">
              <a:buClrTx/>
              <a:buSzTx/>
              <a:buNone/>
            </a:pPr>
          </a:p>
          <a:p>
            <a:pPr marL="0" indent="0">
              <a:buClrTx/>
              <a:buSzTx/>
              <a:buNone/>
            </a:pPr>
            <a:r>
              <a:t>Task: Use the CounterService class to get and set the count in Counter component</a:t>
            </a:r>
          </a:p>
        </p:txBody>
      </p:sp>
      <p:sp>
        <p:nvSpPr>
          <p:cNvPr id="257" name="Task 6: Dependency Injection"/>
          <p:cNvSpPr txBox="1"/>
          <p:nvPr>
            <p:ph type="title"/>
          </p:nvPr>
        </p:nvSpPr>
        <p:spPr>
          <a:prstGeom prst="rect">
            <a:avLst/>
          </a:prstGeom>
        </p:spPr>
        <p:txBody>
          <a:bodyPr/>
          <a:lstStyle/>
          <a:p>
            <a:pPr/>
            <a:r>
              <a:t>Task 6: Dependency Injection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MudBlazor"/>
          <p:cNvSpPr txBox="1"/>
          <p:nvPr>
            <p:ph type="title"/>
          </p:nvPr>
        </p:nvSpPr>
        <p:spPr>
          <a:prstGeom prst="rect">
            <a:avLst/>
          </a:prstGeom>
        </p:spPr>
        <p:txBody>
          <a:bodyPr/>
          <a:lstStyle/>
          <a:p>
            <a:pPr/>
            <a:r>
              <a:t>MudBlazor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3" name="A person’s lower body with blue pants and green shoes on a yellow and pink floor" descr="A person’s lower body with blue pants and green shoes on a yellow and pink floor"/>
          <p:cNvPicPr>
            <a:picLocks noChangeAspect="1"/>
          </p:cNvPicPr>
          <p:nvPr>
            <p:ph type="pic" idx="21"/>
          </p:nvPr>
        </p:nvPicPr>
        <p:blipFill>
          <a:blip r:embed="rId2">
            <a:extLst/>
          </a:blip>
          <a:srcRect l="821" t="0" r="821" b="0"/>
          <a:stretch>
            <a:fillRect/>
          </a:stretch>
        </p:blipFill>
        <p:spPr>
          <a:xfrm>
            <a:off x="635000" y="0"/>
            <a:ext cx="23114000" cy="13055600"/>
          </a:xfrm>
          <a:prstGeom prst="rect">
            <a:avLst/>
          </a:prstGeom>
        </p:spPr>
      </p:pic>
      <p:sp>
        <p:nvSpPr>
          <p:cNvPr id="264" name="https://mudblazor.com/"/>
          <p:cNvSpPr txBox="1"/>
          <p:nvPr/>
        </p:nvSpPr>
        <p:spPr>
          <a:xfrm>
            <a:off x="9345701" y="12924685"/>
            <a:ext cx="569259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https://mudblazor.com/</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Inventory Tracker APP"/>
          <p:cNvSpPr txBox="1"/>
          <p:nvPr>
            <p:ph type="body" idx="1"/>
          </p:nvPr>
        </p:nvSpPr>
        <p:spPr>
          <a:prstGeom prst="rect">
            <a:avLst/>
          </a:prstGeom>
        </p:spPr>
        <p:txBody>
          <a:bodyPr/>
          <a:lstStyle>
            <a:lvl1pPr defTabSz="362204">
              <a:defRPr spc="-310" sz="31000"/>
            </a:lvl1pPr>
          </a:lstStyle>
          <a:p>
            <a:pPr/>
            <a:r>
              <a:t>Inventory Tracker APP</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Mini Lab"/>
          <p:cNvSpPr txBox="1"/>
          <p:nvPr>
            <p:ph type="title"/>
          </p:nvPr>
        </p:nvSpPr>
        <p:spPr>
          <a:prstGeom prst="rect">
            <a:avLst/>
          </a:prstGeom>
        </p:spPr>
        <p:txBody>
          <a:bodyPr/>
          <a:lstStyle/>
          <a:p>
            <a:pPr/>
            <a:r>
              <a:t>Mini Lab</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2" name="Create a button called Check Stock. If the item quantity is 10 or less, highlight the record red…"/>
          <p:cNvSpPr txBox="1"/>
          <p:nvPr>
            <p:ph type="body" idx="1"/>
          </p:nvPr>
        </p:nvSpPr>
        <p:spPr>
          <a:prstGeom prst="rect">
            <a:avLst/>
          </a:prstGeom>
        </p:spPr>
        <p:txBody>
          <a:bodyPr/>
          <a:lstStyle/>
          <a:p>
            <a:pPr>
              <a:buClrTx/>
              <a:buSzPct val="100000"/>
              <a:buAutoNum type="arabicPeriod" startAt="1"/>
            </a:pPr>
            <a:r>
              <a:t>Create a button called Check Stock. If the item quantity is 10 or less, highlight the record red</a:t>
            </a:r>
          </a:p>
          <a:p>
            <a:pPr>
              <a:buClrTx/>
              <a:buSzPct val="100000"/>
              <a:buAutoNum type="arabicPeriod" startAt="1"/>
            </a:pPr>
            <a:r>
              <a:t>Implement a Create Inventory Item page</a:t>
            </a:r>
          </a:p>
          <a:p>
            <a:pPr>
              <a:buClrTx/>
              <a:buSzPct val="100000"/>
              <a:buAutoNum type="arabicPeriod" startAt="1"/>
            </a:pPr>
            <a:r>
              <a:t>Implement data validation for the Create based on the InventoryItem model</a:t>
            </a:r>
          </a:p>
          <a:p>
            <a:pPr>
              <a:buClrTx/>
              <a:buSzPct val="100000"/>
              <a:buAutoNum type="arabicPeriod" startAt="1"/>
            </a:pPr>
            <a:r>
              <a:t>Implement the Inventory History page using MudBlazor</a:t>
            </a:r>
          </a:p>
        </p:txBody>
      </p:sp>
      <p:sp>
        <p:nvSpPr>
          <p:cNvPr id="273" name="Mini Lab Tasks"/>
          <p:cNvSpPr txBox="1"/>
          <p:nvPr>
            <p:ph type="title"/>
          </p:nvPr>
        </p:nvSpPr>
        <p:spPr>
          <a:prstGeom prst="rect">
            <a:avLst/>
          </a:prstGeom>
        </p:spPr>
        <p:txBody>
          <a:bodyPr/>
          <a:lstStyle/>
          <a:p>
            <a:pPr/>
            <a:r>
              <a:t>Mini Lab Tasks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Concept of Modern Web Applications…"/>
          <p:cNvSpPr txBox="1"/>
          <p:nvPr>
            <p:ph type="body" idx="1"/>
          </p:nvPr>
        </p:nvSpPr>
        <p:spPr>
          <a:prstGeom prst="rect">
            <a:avLst/>
          </a:prstGeom>
        </p:spPr>
        <p:txBody>
          <a:bodyPr/>
          <a:lstStyle/>
          <a:p>
            <a:pPr/>
            <a:r>
              <a:t>Concept of Modern Web Applications</a:t>
            </a:r>
          </a:p>
          <a:p>
            <a:pPr/>
            <a:r>
              <a:t>Difference between MVC and Blazor Server and Blazor WASM</a:t>
            </a:r>
          </a:p>
          <a:p>
            <a:pPr/>
            <a:r>
              <a:t>How to Develop in .NET 8 Blazor</a:t>
            </a:r>
          </a:p>
        </p:txBody>
      </p:sp>
      <p:sp>
        <p:nvSpPr>
          <p:cNvPr id="181" name="Learning Objectives"/>
          <p:cNvSpPr txBox="1"/>
          <p:nvPr>
            <p:ph type="title"/>
          </p:nvPr>
        </p:nvSpPr>
        <p:spPr>
          <a:prstGeom prst="rect">
            <a:avLst/>
          </a:prstGeom>
        </p:spPr>
        <p:txBody>
          <a:bodyPr/>
          <a:lstStyle/>
          <a:p>
            <a:pPr/>
            <a:r>
              <a:t>Learning Objectives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Thank You"/>
          <p:cNvSpPr txBox="1"/>
          <p:nvPr>
            <p:ph type="body" idx="1"/>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Visual Studio 2022 with .NET 8 Runtime Installed…"/>
          <p:cNvSpPr txBox="1"/>
          <p:nvPr>
            <p:ph type="body" idx="1"/>
          </p:nvPr>
        </p:nvSpPr>
        <p:spPr>
          <a:prstGeom prst="rect">
            <a:avLst/>
          </a:prstGeom>
        </p:spPr>
        <p:txBody>
          <a:bodyPr/>
          <a:lstStyle/>
          <a:p>
            <a:pPr/>
            <a:r>
              <a:t>Visual Studio 2022 with .NET 8 Runtime Installed</a:t>
            </a:r>
          </a:p>
          <a:p>
            <a:pPr/>
            <a:r>
              <a:t>Experience with .NET 4.8 MVC </a:t>
            </a:r>
          </a:p>
          <a:p>
            <a:pPr/>
            <a:r>
              <a:t>Knowledge of C#, HTML, CSS, Javascript</a:t>
            </a:r>
          </a:p>
        </p:txBody>
      </p:sp>
      <p:sp>
        <p:nvSpPr>
          <p:cNvPr id="184" name="Prerequisites"/>
          <p:cNvSpPr txBox="1"/>
          <p:nvPr>
            <p:ph type="title"/>
          </p:nvPr>
        </p:nvSpPr>
        <p:spPr>
          <a:prstGeom prst="rect">
            <a:avLst/>
          </a:prstGeom>
        </p:spPr>
        <p:txBody>
          <a:bodyPr/>
          <a:lstStyle/>
          <a:p>
            <a:pPr/>
            <a:r>
              <a:t>Prerequisites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https://github.com/jonathan-kairos/mvc-to-blazor"/>
          <p:cNvSpPr txBox="1"/>
          <p:nvPr>
            <p:ph type="body" idx="1"/>
          </p:nvPr>
        </p:nvSpPr>
        <p:spPr>
          <a:prstGeom prst="rect">
            <a:avLst/>
          </a:prstGeom>
        </p:spPr>
        <p:txBody>
          <a:bodyPr/>
          <a:lstStyle/>
          <a:p>
            <a:pPr/>
            <a:r>
              <a:t>https://github.com/jonathan-kairos/mvc-to-blazor</a:t>
            </a:r>
          </a:p>
        </p:txBody>
      </p:sp>
      <p:sp>
        <p:nvSpPr>
          <p:cNvPr id="187" name="GitHub Repo"/>
          <p:cNvSpPr txBox="1"/>
          <p:nvPr>
            <p:ph type="title"/>
          </p:nvPr>
        </p:nvSpPr>
        <p:spPr>
          <a:prstGeom prst="rect">
            <a:avLst/>
          </a:prstGeom>
        </p:spPr>
        <p:txBody>
          <a:bodyPr/>
          <a:lstStyle/>
          <a:p>
            <a:pPr/>
            <a:r>
              <a:t>GitHub Repo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What’s New?"/>
          <p:cNvSpPr txBox="1"/>
          <p:nvPr>
            <p:ph type="title"/>
          </p:nvPr>
        </p:nvSpPr>
        <p:spPr>
          <a:prstGeom prst="rect">
            <a:avLst/>
          </a:prstGeom>
        </p:spPr>
        <p:txBody>
          <a:bodyPr/>
          <a:lstStyle/>
          <a:p>
            <a:pPr/>
            <a:r>
              <a:t>What’s New?</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ross-platform…"/>
          <p:cNvSpPr txBox="1"/>
          <p:nvPr>
            <p:ph type="body" idx="1"/>
          </p:nvPr>
        </p:nvSpPr>
        <p:spPr>
          <a:prstGeom prst="rect">
            <a:avLst/>
          </a:prstGeom>
        </p:spPr>
        <p:txBody>
          <a:bodyPr/>
          <a:lstStyle/>
          <a:p>
            <a:pPr/>
            <a:r>
              <a:t>Cross-platform</a:t>
            </a:r>
          </a:p>
          <a:p>
            <a:pPr/>
            <a:r>
              <a:t>Dependency Injection Support</a:t>
            </a:r>
          </a:p>
          <a:p>
            <a:pPr/>
            <a:r>
              <a:t>Project and App Configuration</a:t>
            </a:r>
          </a:p>
          <a:p>
            <a:pPr/>
            <a:r>
              <a:t>C#12</a:t>
            </a:r>
          </a:p>
          <a:p>
            <a:pPr/>
            <a:r>
              <a:t>Performance</a:t>
            </a:r>
          </a:p>
        </p:txBody>
      </p:sp>
      <p:sp>
        <p:nvSpPr>
          <p:cNvPr id="192" name=".nET 4.8 to .NET 8"/>
          <p:cNvSpPr txBox="1"/>
          <p:nvPr>
            <p:ph type="title"/>
          </p:nvPr>
        </p:nvSpPr>
        <p:spPr>
          <a:prstGeom prst="rect">
            <a:avLst/>
          </a:prstGeom>
        </p:spPr>
        <p:txBody>
          <a:bodyPr/>
          <a:lstStyle/>
          <a:p>
            <a:pPr/>
            <a:r>
              <a:t>.nET 4.8 to .NET 8</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What is Blazor?"/>
          <p:cNvSpPr txBox="1"/>
          <p:nvPr>
            <p:ph type="title"/>
          </p:nvPr>
        </p:nvSpPr>
        <p:spPr>
          <a:prstGeom prst="rect">
            <a:avLst/>
          </a:prstGeom>
        </p:spPr>
        <p:txBody>
          <a:bodyPr/>
          <a:lstStyle/>
          <a:p>
            <a:pPr/>
            <a:r>
              <a:t>What is Blazor?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A person’s lower body with blue pants and green shoes on a yellow and pink floor" descr="A person’s lower body with blue pants and green shoes on a yellow and pink floor"/>
          <p:cNvPicPr>
            <a:picLocks noChangeAspect="1"/>
          </p:cNvPicPr>
          <p:nvPr>
            <p:ph type="pic" idx="21"/>
          </p:nvPr>
        </p:nvPicPr>
        <p:blipFill>
          <a:blip r:embed="rId2">
            <a:extLst/>
          </a:blip>
          <a:srcRect l="0" t="109" r="0" b="109"/>
          <a:stretch>
            <a:fillRect/>
          </a:stretch>
        </p:blipFill>
        <p:spPr>
          <a:xfrm>
            <a:off x="635000" y="0"/>
            <a:ext cx="23114000" cy="13055600"/>
          </a:xfrm>
          <a:prstGeom prst="rect">
            <a:avLst/>
          </a:prstGeom>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5_BoldColor">
  <a:themeElements>
    <a:clrScheme name="25_BoldColor">
      <a:dk1>
        <a:srgbClr val="53585F"/>
      </a:dk1>
      <a:lt1>
        <a:srgbClr val="00BFF3"/>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
      <a:majorFont>
        <a:latin typeface="Druk Medium"/>
        <a:ea typeface="Druk Medium"/>
        <a:cs typeface="Druk Medium"/>
      </a:majorFont>
      <a:minorFont>
        <a:latin typeface="Druk Medium"/>
        <a:ea typeface="Druk Medium"/>
        <a:cs typeface="Druk Medium"/>
      </a:minorFont>
    </a:fontScheme>
    <a:fmtScheme name="25_Bold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30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5_BoldColor">
  <a:themeElements>
    <a:clrScheme name="25_BoldColor">
      <a:dk1>
        <a:srgbClr val="000000"/>
      </a:dk1>
      <a:lt1>
        <a:srgbClr val="FFFFFF"/>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
      <a:majorFont>
        <a:latin typeface="Druk Medium"/>
        <a:ea typeface="Druk Medium"/>
        <a:cs typeface="Druk Medium"/>
      </a:majorFont>
      <a:minorFont>
        <a:latin typeface="Druk Medium"/>
        <a:ea typeface="Druk Medium"/>
        <a:cs typeface="Druk Medium"/>
      </a:minorFont>
    </a:fontScheme>
    <a:fmtScheme name="25_Bold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30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80000"/>
          </a:lnSpc>
          <a:spcBef>
            <a:spcPts val="2400"/>
          </a:spcBef>
          <a:spcAft>
            <a:spcPts val="0"/>
          </a:spcAft>
          <a:buClrTx/>
          <a:buSzTx/>
          <a:buFontTx/>
          <a:buNone/>
          <a:tabLst/>
          <a:defRPr b="1" baseline="0" cap="none" i="0" spc="0" strike="noStrike" sz="4200" u="none" kumimoji="0" normalizeH="0">
            <a:ln>
              <a:noFill/>
            </a:ln>
            <a:solidFill>
              <a:srgbClr val="53585F"/>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