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/>
    <p:restoredTop sz="95588"/>
  </p:normalViewPr>
  <p:slideViewPr>
    <p:cSldViewPr snapToGrid="0" snapToObjects="1">
      <p:cViewPr varScale="1">
        <p:scale>
          <a:sx n="102" d="100"/>
          <a:sy n="102" d="100"/>
        </p:scale>
        <p:origin x="22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1BA5-2207-B345-84F6-73D5BB9F5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1B72A-5A91-794D-8B56-4862C4B56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6A4BF-43B5-1D4B-9E58-4190FC10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3653-8072-0546-AB18-F3C4A2A8C96F}" type="datetimeFigureOut">
              <a:rPr lang="en-AU" smtClean="0"/>
              <a:t>4/1/20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33B73-3F17-B449-83FF-E28253EF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080B6-8AD3-0540-80B0-D89411B1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941B-F3EE-6B48-8DEF-0CDBD09109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000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02C-D98C-3240-A58F-FE7BB1802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9259A-030F-EE4C-9ED7-FFE93143A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5ED82-CF3E-2B46-8191-9603ABF6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3653-8072-0546-AB18-F3C4A2A8C96F}" type="datetimeFigureOut">
              <a:rPr lang="en-AU" smtClean="0"/>
              <a:t>4/1/20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528EA-0ED1-FF40-8B82-F3C56256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905FB-D707-F345-8270-07FD5E80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941B-F3EE-6B48-8DEF-0CDBD09109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707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FA7B0-ADD3-1846-B112-6BD33B53C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268DF-24CF-E34C-8BC4-3C03C4A9D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B1743-C5DD-CC41-B5FA-87C9284F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3653-8072-0546-AB18-F3C4A2A8C96F}" type="datetimeFigureOut">
              <a:rPr lang="en-AU" smtClean="0"/>
              <a:t>4/1/20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CF308-B187-5E43-BDC6-BA08D326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D8AF4-4D34-1441-ABA7-40684D0E2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941B-F3EE-6B48-8DEF-0CDBD09109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094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C82A-E623-6340-BD19-16CE06EBE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7FE60-419F-0C4E-9AB0-6C6BEB0C6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E45D6-82C2-7042-B1F0-4D800AA5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3653-8072-0546-AB18-F3C4A2A8C96F}" type="datetimeFigureOut">
              <a:rPr lang="en-AU" smtClean="0"/>
              <a:t>4/1/20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3E99F-5827-0F48-AB50-C74BD0F1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19199-4720-8A40-B104-C071706B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941B-F3EE-6B48-8DEF-0CDBD09109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044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C17F-0EF2-5B4B-8A7D-58265DAF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1E161-EF78-E849-ABA5-1D78DB302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EAF61-330B-C646-80EF-9627D6AC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3653-8072-0546-AB18-F3C4A2A8C96F}" type="datetimeFigureOut">
              <a:rPr lang="en-AU" smtClean="0"/>
              <a:t>4/1/20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56A2E-02D0-4647-8394-E53D19BF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C7E38-2352-2B4A-988C-A942E7EA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941B-F3EE-6B48-8DEF-0CDBD09109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242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20BF-69CA-0D49-8C73-1A94B63A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C0F62-8D39-0542-84B1-493ABF708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2AD8A-B6C9-7A4F-A5F7-424AC89EF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9D837-3B40-C54A-9207-1A2DA660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3653-8072-0546-AB18-F3C4A2A8C96F}" type="datetimeFigureOut">
              <a:rPr lang="en-AU" smtClean="0"/>
              <a:t>4/1/20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8AE39-FE3F-594C-B859-30A573F7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CFEB6-D402-4C48-9950-D10A3BE5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941B-F3EE-6B48-8DEF-0CDBD09109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087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32F0-F188-8A4A-852A-99B3C7646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9B0ED-70D7-3E4E-9257-4812F807F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1075E-59B0-B644-81A5-4D0940E47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19239-7942-C544-ABF1-7B45EC523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E051B-38D2-514B-A590-241101A20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F723F-A81F-0646-BFDE-68819859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3653-8072-0546-AB18-F3C4A2A8C96F}" type="datetimeFigureOut">
              <a:rPr lang="en-AU" smtClean="0"/>
              <a:t>4/1/20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3ED93-A918-9340-A3BC-B0C18A74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1B5D7-8CB5-3D46-A88C-DD5E09C8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941B-F3EE-6B48-8DEF-0CDBD09109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67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B5E9-9508-CF4A-9248-535B7053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4331A-2FC3-154C-839E-052390FEE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3653-8072-0546-AB18-F3C4A2A8C96F}" type="datetimeFigureOut">
              <a:rPr lang="en-AU" smtClean="0"/>
              <a:t>4/1/20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6D661-E89D-9C4D-9A43-AC15CCDE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5993A-01F6-7D43-B2F6-189421BB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941B-F3EE-6B48-8DEF-0CDBD09109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50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1381C-3010-8647-9562-9A70B886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3653-8072-0546-AB18-F3C4A2A8C96F}" type="datetimeFigureOut">
              <a:rPr lang="en-AU" smtClean="0"/>
              <a:t>4/1/20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A83D7D-409A-6943-AD41-32C99C05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9CCFC-6BC3-5345-B5B1-C051A89C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941B-F3EE-6B48-8DEF-0CDBD09109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208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0323-1207-454B-B28D-260E2313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CB0AC-C8EF-5F41-816E-CA1A0C8F5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403B9-F1E3-A441-B1BA-29D5FE613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1A44E-97D5-424D-B88F-23E82ECD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3653-8072-0546-AB18-F3C4A2A8C96F}" type="datetimeFigureOut">
              <a:rPr lang="en-AU" smtClean="0"/>
              <a:t>4/1/20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B1FFA-E371-F44C-9D03-3436A5F8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A2BCE-7DBE-204B-92A9-B7521D53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941B-F3EE-6B48-8DEF-0CDBD09109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349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7EC0-0F9C-694F-9330-E16552D6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151B0C-785E-1B40-A7F7-CDF5D3D5D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D14B6-3AC1-8640-9F55-C276306E1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B6875-FF3A-4049-B6A5-D5FC3CB2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3653-8072-0546-AB18-F3C4A2A8C96F}" type="datetimeFigureOut">
              <a:rPr lang="en-AU" smtClean="0"/>
              <a:t>4/1/20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2B161-02E7-324C-BC06-861D4FD9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85A66-3786-3B49-ACFF-F869CA53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941B-F3EE-6B48-8DEF-0CDBD09109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403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44E2A-EE50-364C-BA5B-18FE64C9A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1AD29-363A-1C46-979B-520D97077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A72D2-B297-9445-A190-80985C484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B3653-8072-0546-AB18-F3C4A2A8C96F}" type="datetimeFigureOut">
              <a:rPr lang="en-AU" smtClean="0"/>
              <a:t>4/1/20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A309C-2FAC-D249-BBD5-061E3AE7B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69AAB-27AD-5549-BBDB-DFF7963AE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F941B-F3EE-6B48-8DEF-0CDBD09109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471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DC6C-88FD-464A-9FD9-28A18975E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Images for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72C5E-7FDD-0D47-B031-6C4332322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974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7BDA6E-1244-264A-B632-F723BB0E1796}"/>
              </a:ext>
            </a:extLst>
          </p:cNvPr>
          <p:cNvSpPr/>
          <p:nvPr/>
        </p:nvSpPr>
        <p:spPr>
          <a:xfrm>
            <a:off x="5766580" y="2435315"/>
            <a:ext cx="141577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400" b="1" dirty="0">
                <a:solidFill>
                  <a:schemeClr val="bg1"/>
                </a:solidFill>
                <a:latin typeface="Times" pitchFamily="2" charset="0"/>
              </a:rPr>
              <a:t>L</a:t>
            </a:r>
            <a:endParaRPr lang="en-AU" sz="1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4FF126-9FA0-3545-B2DD-20A46D0DBF90}"/>
              </a:ext>
            </a:extLst>
          </p:cNvPr>
          <p:cNvSpPr txBox="1"/>
          <p:nvPr/>
        </p:nvSpPr>
        <p:spPr>
          <a:xfrm rot="16474834">
            <a:off x="3715718" y="2990805"/>
            <a:ext cx="1541930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10800000" rev="0"/>
              </a:camera>
              <a:lightRig rig="threePt" dir="t"/>
            </a:scene3d>
          </a:bodyPr>
          <a:lstStyle/>
          <a:p>
            <a:r>
              <a:rPr lang="en-AU" sz="14400" dirty="0">
                <a:solidFill>
                  <a:schemeClr val="bg1"/>
                </a:solidFill>
                <a:latin typeface="Times" pitchFamily="2" charset="0"/>
              </a:rPr>
              <a:t>,</a:t>
            </a:r>
            <a:endParaRPr lang="en-AU" sz="14400" dirty="0">
              <a:solidFill>
                <a:schemeClr val="bg1"/>
              </a:solidFill>
              <a:latin typeface="Edwardian Script ITC" panose="030303020407070D0804" pitchFamily="66" charset="77"/>
              <a:ea typeface="HGPSoeiKakugothicUB" panose="020B0900000000000000" pitchFamily="34" charset="-128"/>
              <a:cs typeface="Agency FB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B27C04-01D4-5C4C-863F-9329885FE319}"/>
              </a:ext>
            </a:extLst>
          </p:cNvPr>
          <p:cNvSpPr/>
          <p:nvPr/>
        </p:nvSpPr>
        <p:spPr>
          <a:xfrm rot="5400000">
            <a:off x="6024024" y="2625017"/>
            <a:ext cx="1056418" cy="411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AEF26FF0-6A06-2747-803E-E2934AA862E7}"/>
              </a:ext>
            </a:extLst>
          </p:cNvPr>
          <p:cNvSpPr/>
          <p:nvPr/>
        </p:nvSpPr>
        <p:spPr>
          <a:xfrm rot="10800000" flipH="1">
            <a:off x="6057443" y="1739319"/>
            <a:ext cx="1112512" cy="1560554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DA4D8-E5B4-E44E-B38D-4F6E0B8FB787}"/>
              </a:ext>
            </a:extLst>
          </p:cNvPr>
          <p:cNvSpPr txBox="1"/>
          <p:nvPr/>
        </p:nvSpPr>
        <p:spPr>
          <a:xfrm>
            <a:off x="5321809" y="1659086"/>
            <a:ext cx="1056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400" b="1" dirty="0">
                <a:solidFill>
                  <a:schemeClr val="bg1"/>
                </a:solidFill>
                <a:latin typeface="Times" pitchFamily="2" charset="0"/>
              </a:rPr>
              <a:t>J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AE887F-811B-E044-A625-2F327A3AA47A}"/>
              </a:ext>
            </a:extLst>
          </p:cNvPr>
          <p:cNvCxnSpPr>
            <a:cxnSpLocks/>
          </p:cNvCxnSpPr>
          <p:nvPr/>
        </p:nvCxnSpPr>
        <p:spPr>
          <a:xfrm flipV="1">
            <a:off x="5163976" y="3277162"/>
            <a:ext cx="866084" cy="124827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F9723A-FB73-4F42-9479-1AFDB7E0784E}"/>
              </a:ext>
            </a:extLst>
          </p:cNvPr>
          <p:cNvSpPr txBox="1"/>
          <p:nvPr/>
        </p:nvSpPr>
        <p:spPr>
          <a:xfrm rot="5700000">
            <a:off x="7025532" y="1107163"/>
            <a:ext cx="1541930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10800000" rev="0"/>
              </a:camera>
              <a:lightRig rig="threePt" dir="t"/>
            </a:scene3d>
          </a:bodyPr>
          <a:lstStyle/>
          <a:p>
            <a:r>
              <a:rPr lang="en-AU" sz="14400" dirty="0">
                <a:solidFill>
                  <a:schemeClr val="bg1"/>
                </a:solidFill>
                <a:latin typeface="Times" pitchFamily="2" charset="0"/>
              </a:rPr>
              <a:t>,</a:t>
            </a:r>
            <a:endParaRPr lang="en-AU" sz="14400" dirty="0">
              <a:solidFill>
                <a:schemeClr val="bg1"/>
              </a:solidFill>
              <a:latin typeface="Edwardian Script ITC" panose="030303020407070D0804" pitchFamily="66" charset="77"/>
              <a:ea typeface="HGPSoeiKakugothicUB" panose="020B0900000000000000" pitchFamily="34" charset="-128"/>
              <a:cs typeface="Agency FB" panose="020F050202020403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A5A837-77F3-5E48-864C-8933E53F45B3}"/>
              </a:ext>
            </a:extLst>
          </p:cNvPr>
          <p:cNvCxnSpPr>
            <a:cxnSpLocks/>
          </p:cNvCxnSpPr>
          <p:nvPr/>
        </p:nvCxnSpPr>
        <p:spPr>
          <a:xfrm flipV="1">
            <a:off x="6069245" y="1873880"/>
            <a:ext cx="1058016" cy="152490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890214-C4C2-AE42-AB84-A5D1D4570CA9}"/>
              </a:ext>
            </a:extLst>
          </p:cNvPr>
          <p:cNvCxnSpPr>
            <a:cxnSpLocks/>
          </p:cNvCxnSpPr>
          <p:nvPr/>
        </p:nvCxnSpPr>
        <p:spPr>
          <a:xfrm flipV="1">
            <a:off x="5331412" y="1981637"/>
            <a:ext cx="1661923" cy="239530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25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7BDA6E-1244-264A-B632-F723BB0E1796}"/>
              </a:ext>
            </a:extLst>
          </p:cNvPr>
          <p:cNvSpPr/>
          <p:nvPr/>
        </p:nvSpPr>
        <p:spPr>
          <a:xfrm>
            <a:off x="5766580" y="2435315"/>
            <a:ext cx="141577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400" b="1" dirty="0">
                <a:solidFill>
                  <a:schemeClr val="bg1"/>
                </a:solidFill>
                <a:latin typeface="Times" pitchFamily="2" charset="0"/>
              </a:rPr>
              <a:t>L</a:t>
            </a:r>
            <a:endParaRPr lang="en-AU" sz="144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B27C04-01D4-5C4C-863F-9329885FE319}"/>
              </a:ext>
            </a:extLst>
          </p:cNvPr>
          <p:cNvSpPr/>
          <p:nvPr/>
        </p:nvSpPr>
        <p:spPr>
          <a:xfrm rot="5400000">
            <a:off x="6024024" y="2625017"/>
            <a:ext cx="1056418" cy="411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AEF26FF0-6A06-2747-803E-E2934AA862E7}"/>
              </a:ext>
            </a:extLst>
          </p:cNvPr>
          <p:cNvSpPr/>
          <p:nvPr/>
        </p:nvSpPr>
        <p:spPr>
          <a:xfrm rot="10800000" flipH="1">
            <a:off x="6057443" y="1739319"/>
            <a:ext cx="1112512" cy="1560554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DA4D8-E5B4-E44E-B38D-4F6E0B8FB787}"/>
              </a:ext>
            </a:extLst>
          </p:cNvPr>
          <p:cNvSpPr txBox="1"/>
          <p:nvPr/>
        </p:nvSpPr>
        <p:spPr>
          <a:xfrm>
            <a:off x="5321809" y="1659086"/>
            <a:ext cx="1056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400" b="1" dirty="0">
                <a:solidFill>
                  <a:schemeClr val="bg1"/>
                </a:solidFill>
                <a:latin typeface="Times" pitchFamily="2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83766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902D3A-C338-D143-969D-509BB01C33A9}"/>
              </a:ext>
            </a:extLst>
          </p:cNvPr>
          <p:cNvSpPr/>
          <p:nvPr/>
        </p:nvSpPr>
        <p:spPr>
          <a:xfrm>
            <a:off x="3823266" y="2117075"/>
            <a:ext cx="432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B3FC01-8927-D945-885A-32CD7E7B1B2A}"/>
              </a:ext>
            </a:extLst>
          </p:cNvPr>
          <p:cNvSpPr/>
          <p:nvPr/>
        </p:nvSpPr>
        <p:spPr>
          <a:xfrm>
            <a:off x="5333388" y="2326080"/>
            <a:ext cx="1299756" cy="360001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Gates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D0FC33-5BD3-3F48-A9B8-FCEFD8F60E6B}"/>
              </a:ext>
            </a:extLst>
          </p:cNvPr>
          <p:cNvSpPr/>
          <p:nvPr/>
        </p:nvSpPr>
        <p:spPr>
          <a:xfrm>
            <a:off x="5333388" y="3295887"/>
            <a:ext cx="1299756" cy="360001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Immigration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220F6E-DB17-9C42-BCDC-7A9E4396F091}"/>
              </a:ext>
            </a:extLst>
          </p:cNvPr>
          <p:cNvSpPr/>
          <p:nvPr/>
        </p:nvSpPr>
        <p:spPr>
          <a:xfrm>
            <a:off x="5333388" y="4265694"/>
            <a:ext cx="1299756" cy="360001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Baggage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F1A9E7-F9F5-7642-9E46-5F16C212C653}"/>
              </a:ext>
            </a:extLst>
          </p:cNvPr>
          <p:cNvGrpSpPr/>
          <p:nvPr/>
        </p:nvGrpSpPr>
        <p:grpSpPr>
          <a:xfrm>
            <a:off x="5809798" y="2839699"/>
            <a:ext cx="346937" cy="321364"/>
            <a:chOff x="6633412" y="1346249"/>
            <a:chExt cx="346937" cy="321364"/>
          </a:xfrm>
        </p:grpSpPr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9A5B3219-C847-004F-A66E-E64B34D4BA8F}"/>
                </a:ext>
              </a:extLst>
            </p:cNvPr>
            <p:cNvSpPr/>
            <p:nvPr/>
          </p:nvSpPr>
          <p:spPr>
            <a:xfrm rot="5400000">
              <a:off x="6713611" y="1400874"/>
              <a:ext cx="186540" cy="346937"/>
            </a:xfrm>
            <a:prstGeom prst="chevron">
              <a:avLst>
                <a:gd name="adj" fmla="val 3413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AAF4B60B-1232-804F-BB39-4275A6304B95}"/>
                </a:ext>
              </a:extLst>
            </p:cNvPr>
            <p:cNvSpPr/>
            <p:nvPr/>
          </p:nvSpPr>
          <p:spPr>
            <a:xfrm rot="5400000">
              <a:off x="6713611" y="1266050"/>
              <a:ext cx="186540" cy="346937"/>
            </a:xfrm>
            <a:prstGeom prst="chevron">
              <a:avLst>
                <a:gd name="adj" fmla="val 3413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E66637-AF0C-A943-A639-3F78AA30D1EA}"/>
              </a:ext>
            </a:extLst>
          </p:cNvPr>
          <p:cNvGrpSpPr/>
          <p:nvPr/>
        </p:nvGrpSpPr>
        <p:grpSpPr>
          <a:xfrm>
            <a:off x="5809798" y="3815339"/>
            <a:ext cx="346937" cy="321364"/>
            <a:chOff x="6633412" y="1346249"/>
            <a:chExt cx="346937" cy="321364"/>
          </a:xfrm>
        </p:grpSpPr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EC3FFE7E-A43C-5E40-B29A-F869AB3A1C4E}"/>
                </a:ext>
              </a:extLst>
            </p:cNvPr>
            <p:cNvSpPr/>
            <p:nvPr/>
          </p:nvSpPr>
          <p:spPr>
            <a:xfrm rot="5400000">
              <a:off x="6713611" y="1400874"/>
              <a:ext cx="186540" cy="346937"/>
            </a:xfrm>
            <a:prstGeom prst="chevron">
              <a:avLst>
                <a:gd name="adj" fmla="val 3413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6EF18070-C179-9045-AC6B-0F4FD5390238}"/>
                </a:ext>
              </a:extLst>
            </p:cNvPr>
            <p:cNvSpPr/>
            <p:nvPr/>
          </p:nvSpPr>
          <p:spPr>
            <a:xfrm rot="5400000">
              <a:off x="6713611" y="1266050"/>
              <a:ext cx="186540" cy="346937"/>
            </a:xfrm>
            <a:prstGeom prst="chevron">
              <a:avLst>
                <a:gd name="adj" fmla="val 3413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924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2B6404-AD65-BF4B-8C66-7DE265BE92DE}"/>
              </a:ext>
            </a:extLst>
          </p:cNvPr>
          <p:cNvSpPr/>
          <p:nvPr/>
        </p:nvSpPr>
        <p:spPr>
          <a:xfrm>
            <a:off x="2834269" y="2563541"/>
            <a:ext cx="1953765" cy="2115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4B6517-2AA6-574A-9C7E-01BE7EB064DA}"/>
              </a:ext>
            </a:extLst>
          </p:cNvPr>
          <p:cNvSpPr/>
          <p:nvPr/>
        </p:nvSpPr>
        <p:spPr>
          <a:xfrm>
            <a:off x="5195420" y="2563541"/>
            <a:ext cx="1953765" cy="2115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05662A-8C21-764B-B20E-485FB9436C26}"/>
              </a:ext>
            </a:extLst>
          </p:cNvPr>
          <p:cNvSpPr/>
          <p:nvPr/>
        </p:nvSpPr>
        <p:spPr>
          <a:xfrm>
            <a:off x="7547441" y="2563541"/>
            <a:ext cx="1953765" cy="2115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2510BB-CD71-4240-94B5-D8AB7B53E246}"/>
              </a:ext>
            </a:extLst>
          </p:cNvPr>
          <p:cNvSpPr txBox="1"/>
          <p:nvPr/>
        </p:nvSpPr>
        <p:spPr>
          <a:xfrm>
            <a:off x="7547441" y="4005571"/>
            <a:ext cx="1953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Calibri (Body)"/>
              </a:rPr>
              <a:t>Client needs the demand forecast Y weeks in advance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D47B52-FDF0-A842-BD57-4EAFD2295632}"/>
              </a:ext>
            </a:extLst>
          </p:cNvPr>
          <p:cNvSpPr txBox="1"/>
          <p:nvPr/>
        </p:nvSpPr>
        <p:spPr>
          <a:xfrm>
            <a:off x="2838593" y="3378088"/>
            <a:ext cx="1953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Calibri (Body)"/>
              </a:rPr>
              <a:t>Customers are efficiently connected to the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025589-C74A-2545-9C4C-7A64924F09DE}"/>
              </a:ext>
            </a:extLst>
          </p:cNvPr>
          <p:cNvSpPr txBox="1"/>
          <p:nvPr/>
        </p:nvSpPr>
        <p:spPr>
          <a:xfrm>
            <a:off x="5199743" y="4005571"/>
            <a:ext cx="195376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Calibri (Body)"/>
              </a:rPr>
              <a:t>Client needs time to secure resources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8C0665-6371-D543-88DF-DF48712C20B5}"/>
              </a:ext>
            </a:extLst>
          </p:cNvPr>
          <p:cNvSpPr txBox="1"/>
          <p:nvPr/>
        </p:nvSpPr>
        <p:spPr>
          <a:xfrm>
            <a:off x="5199744" y="2787917"/>
            <a:ext cx="1953765" cy="46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AU" sz="1200" dirty="0">
                <a:latin typeface="Calibri (Body)"/>
              </a:rPr>
              <a:t>Good customer experience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2FD3F-DC82-4A41-AD45-7F625AFE6D03}"/>
              </a:ext>
            </a:extLst>
          </p:cNvPr>
          <p:cNvSpPr txBox="1"/>
          <p:nvPr/>
        </p:nvSpPr>
        <p:spPr>
          <a:xfrm>
            <a:off x="7547442" y="2791167"/>
            <a:ext cx="1953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Calibri (Body)"/>
              </a:rPr>
              <a:t>Customers expect a connection within X days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BF1C44-8E48-374F-99F7-7C5DEFC42692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7153509" y="3018317"/>
            <a:ext cx="393933" cy="3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E72980-EAB0-E64D-AC67-D7AD8B768D8B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4792358" y="3018317"/>
            <a:ext cx="407386" cy="590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26E3F4-F824-4B45-9A54-626B465DE4FD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 flipV="1">
            <a:off x="4792358" y="3608921"/>
            <a:ext cx="407385" cy="627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73F24D-39BA-3241-9ADB-2A844DC492F9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7153509" y="4236404"/>
            <a:ext cx="393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C3FAA7-E022-BC42-A9A3-53D021E053A8}"/>
              </a:ext>
            </a:extLst>
          </p:cNvPr>
          <p:cNvSpPr txBox="1"/>
          <p:nvPr/>
        </p:nvSpPr>
        <p:spPr>
          <a:xfrm>
            <a:off x="2838593" y="2194873"/>
            <a:ext cx="1953765" cy="27699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 (Body)"/>
              </a:rPr>
              <a:t>Objective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2DBB67-6205-FE49-9742-1A2AD3174092}"/>
              </a:ext>
            </a:extLst>
          </p:cNvPr>
          <p:cNvSpPr txBox="1"/>
          <p:nvPr/>
        </p:nvSpPr>
        <p:spPr>
          <a:xfrm>
            <a:off x="5193018" y="2194874"/>
            <a:ext cx="1953765" cy="27699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 (Body)"/>
              </a:rPr>
              <a:t>Requirement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6280DA-F5CD-2149-B23C-92D93DCA41A2}"/>
              </a:ext>
            </a:extLst>
          </p:cNvPr>
          <p:cNvSpPr txBox="1"/>
          <p:nvPr/>
        </p:nvSpPr>
        <p:spPr>
          <a:xfrm>
            <a:off x="7547442" y="2194873"/>
            <a:ext cx="1953765" cy="27699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>
                <a:solidFill>
                  <a:schemeClr val="bg1"/>
                </a:solidFill>
                <a:latin typeface="Calibri (Body)"/>
              </a:rPr>
              <a:t>Prerequisite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514AD73-13B2-6641-9A35-4049F840A471}"/>
              </a:ext>
            </a:extLst>
          </p:cNvPr>
          <p:cNvGrpSpPr/>
          <p:nvPr/>
        </p:nvGrpSpPr>
        <p:grpSpPr>
          <a:xfrm>
            <a:off x="8432089" y="3252832"/>
            <a:ext cx="127961" cy="752739"/>
            <a:chOff x="8333412" y="3335630"/>
            <a:chExt cx="246302" cy="1448884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25F52CE-A438-9746-BEF1-AD8B01F38C7D}"/>
                </a:ext>
              </a:extLst>
            </p:cNvPr>
            <p:cNvCxnSpPr>
              <a:cxnSpLocks/>
            </p:cNvCxnSpPr>
            <p:nvPr/>
          </p:nvCxnSpPr>
          <p:spPr>
            <a:xfrm rot="720000">
              <a:off x="8486154" y="3884514"/>
              <a:ext cx="0" cy="90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7F862CB-174C-084A-B2F1-5BF53BD202A4}"/>
                </a:ext>
              </a:extLst>
            </p:cNvPr>
            <p:cNvCxnSpPr>
              <a:cxnSpLocks/>
            </p:cNvCxnSpPr>
            <p:nvPr/>
          </p:nvCxnSpPr>
          <p:spPr>
            <a:xfrm rot="720000" flipV="1">
              <a:off x="8426970" y="3335630"/>
              <a:ext cx="0" cy="90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4498A8-5841-5D4E-8147-A2B454C723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3412" y="3894347"/>
              <a:ext cx="246302" cy="3295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01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47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(Body)</vt:lpstr>
      <vt:lpstr>Calibri Light</vt:lpstr>
      <vt:lpstr>Edwardian Script ITC</vt:lpstr>
      <vt:lpstr>Times</vt:lpstr>
      <vt:lpstr>Office Theme</vt:lpstr>
      <vt:lpstr>Images for website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Images for website</dc:title>
  <dc:creator>Jonathan Ling</dc:creator>
  <cp:lastModifiedBy>Jonathan Ling</cp:lastModifiedBy>
  <cp:revision>2</cp:revision>
  <dcterms:created xsi:type="dcterms:W3CDTF">2020-01-05T00:21:14Z</dcterms:created>
  <dcterms:modified xsi:type="dcterms:W3CDTF">2020-01-05T00:33:19Z</dcterms:modified>
</cp:coreProperties>
</file>