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/>
            </a:pPr>
            <a:r>
              <a:t>The Wonders of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Gemini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The Wonders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Exploring the Importance and Conservation of Our Arboreal Friends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Definition: A woody plant that regularly renews its growth.</a:t>
            </a:r>
          </a:p>
          <a:p>
            <a:pPr>
              <a:defRPr sz="2400"/>
            </a:pPr>
            <a:r>
              <a:t>Key Characteristics:</a:t>
            </a:r>
          </a:p>
          <a:p>
            <a:pPr>
              <a:defRPr sz="2400"/>
            </a:pPr>
            <a:r>
              <a:t>Elongated stem or trunk</a:t>
            </a:r>
          </a:p>
          <a:p>
            <a:pPr>
              <a:defRPr sz="2400"/>
            </a:pPr>
            <a:r>
              <a:t>Supports photosynthetic leaves or branches</a:t>
            </a:r>
          </a:p>
          <a:p>
            <a:pPr>
              <a:defRPr sz="2400"/>
            </a:pPr>
            <a:r>
              <a:t>Typically has a single self-supporting trunk</a:t>
            </a:r>
          </a:p>
          <a:p>
            <a:pPr>
              <a:defRPr sz="2400"/>
            </a:pPr>
            <a:r>
              <a:t>Note: There is no universally recognized precise definition.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Benefits of Trees - Environmental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Clean Air:</a:t>
            </a:r>
          </a:p>
          <a:p>
            <a:pPr>
              <a:defRPr sz="2400"/>
            </a:pPr>
            <a:r>
              <a:t>Absorb pollutants like nitrogen oxide, ammonia, sulfur dioxide, and ozone.</a:t>
            </a:r>
          </a:p>
          <a:p>
            <a:pPr>
              <a:defRPr sz="2400"/>
            </a:pPr>
            <a:r>
              <a:t>Release oxygen into the atmosphere.</a:t>
            </a:r>
          </a:p>
          <a:p>
            <a:pPr>
              <a:defRPr sz="2400"/>
            </a:pPr>
            <a:r>
              <a:t>Reduce particulate matter and other forms of air pollution.</a:t>
            </a:r>
          </a:p>
          <a:p>
            <a:pPr>
              <a:defRPr sz="2400"/>
            </a:pPr>
            <a:r>
              <a:t>Temperature Regulation:</a:t>
            </a:r>
          </a:p>
          <a:p>
            <a:pPr>
              <a:defRPr sz="2400"/>
            </a:pPr>
            <a:r>
              <a:t>Reduce ambient temperatures by transpiring and providing shade.</a:t>
            </a:r>
          </a:p>
          <a:p>
            <a:pPr>
              <a:defRPr sz="2400"/>
            </a:pPr>
            <a:r>
              <a:t>Water Quality:</a:t>
            </a:r>
          </a:p>
          <a:p>
            <a:pPr>
              <a:defRPr sz="2400"/>
            </a:pPr>
            <a:r>
              <a:t>Improve water quality by absorbing pollutants.</a:t>
            </a:r>
          </a:p>
          <a:p>
            <a:pPr>
              <a:defRPr sz="2400"/>
            </a:pPr>
            <a:r>
              <a:t>Reduce stormwater runoff and soil erosion.</a:t>
            </a:r>
          </a:p>
          <a:p>
            <a:pPr>
              <a:defRPr sz="2400"/>
            </a:pPr>
            <a:r>
              <a:t>Carbon Sequestration:</a:t>
            </a:r>
          </a:p>
          <a:p>
            <a:pPr>
              <a:defRPr sz="2400"/>
            </a:pPr>
            <a:r>
              <a:t>Remove carbon dioxide from the atmosphere.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Benefits of Trees -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Economic Development:</a:t>
            </a:r>
          </a:p>
          <a:p>
            <a:pPr>
              <a:defRPr sz="2400"/>
            </a:pPr>
            <a:r>
              <a:t>Increase property values.</a:t>
            </a:r>
          </a:p>
          <a:p>
            <a:pPr>
              <a:defRPr sz="2400"/>
            </a:pPr>
            <a:r>
              <a:t>Well-being:</a:t>
            </a:r>
          </a:p>
          <a:p>
            <a:pPr>
              <a:defRPr sz="2400"/>
            </a:pPr>
            <a:r>
              <a:t>Reduce stress and impart a sense of well-being.</a:t>
            </a:r>
          </a:p>
          <a:p>
            <a:pPr>
              <a:defRPr sz="2400"/>
            </a:pPr>
            <a:r>
              <a:t>Habitat:</a:t>
            </a:r>
          </a:p>
          <a:p>
            <a:pPr>
              <a:defRPr sz="2400"/>
            </a:pPr>
            <a:r>
              <a:t>Provide homes to a lot of animals including land animals, insects, and birds.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Tree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Why is conservation important?</a:t>
            </a:r>
          </a:p>
          <a:p>
            <a:pPr>
              <a:defRPr sz="2400"/>
            </a:pPr>
            <a:r>
              <a:t>Vital component of our environment and our lives.</a:t>
            </a:r>
          </a:p>
          <a:p>
            <a:pPr>
              <a:defRPr sz="2400"/>
            </a:pPr>
            <a:r>
              <a:t>Provide us with oxygen, clean air, food, medicine, and a habitat for wildlife</a:t>
            </a:r>
          </a:p>
          <a:p>
            <a:pPr>
              <a:defRPr sz="2400"/>
            </a:pPr>
            <a:r>
              <a:t>Crucial role in regulating the climate, preventing soil erosion, and protecting biodiversity</a:t>
            </a:r>
          </a:p>
          <a:p>
            <a:pPr>
              <a:defRPr sz="2400"/>
            </a:pPr>
            <a:r>
              <a:t>What are we doing to conserve trees?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