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/>
            </a:pPr>
            <a:r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Gemini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