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Cheetahs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Gemini model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