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Jaguars</a:t>
            </a:r>
          </a:p>
        </p:txBody>
      </p:sp>
      <p:sp>
        <p:nvSpPr>
          <p:cNvPr id="3" name="Subtitle 2"/>
          <p:cNvSpPr>
            <a:spLocks noGrp="1"/>
          </p:cNvSpPr>
          <p:nvPr>
            <p:ph type="subTitle" idx="1"/>
          </p:nvPr>
        </p:nvSpPr>
        <p:spPr/>
        <p:txBody>
          <a:bodyPr/>
          <a:lstStyle/>
          <a:p>
            <a:r>
              <a:t>Generated by Gemini model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Basic Facts</a:t>
            </a:r>
          </a:p>
        </p:txBody>
      </p:sp>
      <p:sp>
        <p:nvSpPr>
          <p:cNvPr id="3" name="Content Placeholder 2"/>
          <p:cNvSpPr>
            <a:spLocks noGrp="1"/>
          </p:cNvSpPr>
          <p:nvPr>
            <p:ph idx="1"/>
          </p:nvPr>
        </p:nvSpPr>
        <p:spPr/>
        <p:txBody>
          <a:bodyPr/>
          <a:lstStyle/>
          <a:p/>
        </p:txBody>
      </p:sp>
      <p:sp>
        <p:nvSpPr>
          <p:cNvPr id="4" name="TextBox 3"/>
          <p:cNvSpPr txBox="1"/>
          <p:nvPr/>
        </p:nvSpPr>
        <p:spPr>
          <a:xfrm>
            <a:off x="914400" y="1828800"/>
            <a:ext cx="7315200" cy="3657600"/>
          </a:xfrm>
          <a:prstGeom prst="rect">
            <a:avLst/>
          </a:prstGeom>
          <a:noFill/>
        </p:spPr>
        <p:txBody>
          <a:bodyPr wrap="none">
            <a:spAutoFit/>
          </a:bodyPr>
          <a:lstStyle/>
          <a:p>
            <a:r>
              <a:t>Jaguars (Panthera onca) are the largest cat in the Americas and the third largest in the world. They are found from northern Mexico to northern Argentina.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Appearance</a:t>
            </a:r>
          </a:p>
        </p:txBody>
      </p:sp>
      <p:sp>
        <p:nvSpPr>
          <p:cNvPr id="3" name="Content Placeholder 2"/>
          <p:cNvSpPr>
            <a:spLocks noGrp="1"/>
          </p:cNvSpPr>
          <p:nvPr>
            <p:ph idx="1"/>
          </p:nvPr>
        </p:nvSpPr>
        <p:spPr/>
        <p:txBody>
          <a:bodyPr/>
          <a:lstStyle/>
          <a:p/>
        </p:txBody>
      </p:sp>
      <p:sp>
        <p:nvSpPr>
          <p:cNvPr id="4" name="TextBox 3"/>
          <p:cNvSpPr txBox="1"/>
          <p:nvPr/>
        </p:nvSpPr>
        <p:spPr>
          <a:xfrm>
            <a:off x="914400" y="1828800"/>
            <a:ext cx="7315200" cy="3657600"/>
          </a:xfrm>
          <a:prstGeom prst="rect">
            <a:avLst/>
          </a:prstGeom>
          <a:noFill/>
        </p:spPr>
        <p:txBody>
          <a:bodyPr wrap="none">
            <a:spAutoFit/>
          </a:bodyPr>
          <a:lstStyle/>
          <a:p>
            <a:r>
              <a:t>Their fur is usually tan or orange with black spots, called rosettes. Some jaguars are so dark they don't seem to have spots. Jaguars have larger, rounded heads and short legs compared to leopards.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Habitat</a:t>
            </a:r>
          </a:p>
        </p:txBody>
      </p:sp>
      <p:sp>
        <p:nvSpPr>
          <p:cNvPr id="3" name="Content Placeholder 2"/>
          <p:cNvSpPr>
            <a:spLocks noGrp="1"/>
          </p:cNvSpPr>
          <p:nvPr>
            <p:ph idx="1"/>
          </p:nvPr>
        </p:nvSpPr>
        <p:spPr/>
        <p:txBody>
          <a:bodyPr/>
          <a:lstStyle/>
          <a:p/>
        </p:txBody>
      </p:sp>
      <p:sp>
        <p:nvSpPr>
          <p:cNvPr id="4" name="TextBox 3"/>
          <p:cNvSpPr txBox="1"/>
          <p:nvPr/>
        </p:nvSpPr>
        <p:spPr>
          <a:xfrm>
            <a:off x="914400" y="1828800"/>
            <a:ext cx="7315200" cy="3657600"/>
          </a:xfrm>
          <a:prstGeom prst="rect">
            <a:avLst/>
          </a:prstGeom>
          <a:noFill/>
        </p:spPr>
        <p:txBody>
          <a:bodyPr wrap="none">
            <a:spAutoFit/>
          </a:bodyPr>
          <a:lstStyle/>
          <a:p>
            <a:r>
              <a:t>Jaguars prefer swamps and wooded regions, but they may also occur in scrublands and deserts. They survive in reduced numbers only in remote areas of Central and South America.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Cultural Significance</a:t>
            </a:r>
          </a:p>
        </p:txBody>
      </p:sp>
      <p:sp>
        <p:nvSpPr>
          <p:cNvPr id="3" name="Content Placeholder 2"/>
          <p:cNvSpPr>
            <a:spLocks noGrp="1"/>
          </p:cNvSpPr>
          <p:nvPr>
            <p:ph idx="1"/>
          </p:nvPr>
        </p:nvSpPr>
        <p:spPr/>
        <p:txBody>
          <a:bodyPr/>
          <a:lstStyle/>
          <a:p/>
        </p:txBody>
      </p:sp>
      <p:sp>
        <p:nvSpPr>
          <p:cNvPr id="4" name="TextBox 3"/>
          <p:cNvSpPr txBox="1"/>
          <p:nvPr/>
        </p:nvSpPr>
        <p:spPr>
          <a:xfrm>
            <a:off x="914400" y="1828800"/>
            <a:ext cx="7315200" cy="3657600"/>
          </a:xfrm>
          <a:prstGeom prst="rect">
            <a:avLst/>
          </a:prstGeom>
          <a:noFill/>
        </p:spPr>
        <p:txBody>
          <a:bodyPr wrap="none">
            <a:spAutoFit/>
          </a:bodyPr>
          <a:lstStyle/>
          <a:p>
            <a:r>
              <a:t>Revered as warriors, deities, spirits and ancestors through the span of history, jaguars have held a special place in indigenous cultures across their wide range.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