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3"/>
  </p:notesMasterIdLst>
  <p:handoutMasterIdLst>
    <p:handoutMasterId r:id="rId14"/>
  </p:handoutMasterIdLst>
  <p:sldIdLst>
    <p:sldId id="256" r:id="rId5"/>
    <p:sldId id="375" r:id="rId6"/>
    <p:sldId id="376" r:id="rId7"/>
    <p:sldId id="378" r:id="rId8"/>
    <p:sldId id="380" r:id="rId9"/>
    <p:sldId id="383" r:id="rId10"/>
    <p:sldId id="381" r:id="rId11"/>
    <p:sldId id="382"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000"/>
    <a:srgbClr val="FFFFF2"/>
    <a:srgbClr val="FF9999"/>
    <a:srgbClr val="DAEAF6"/>
    <a:srgbClr val="FDFFFD"/>
    <a:srgbClr val="FFFDF0"/>
    <a:srgbClr val="FFFEF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2" autoAdjust="0"/>
    <p:restoredTop sz="91181" autoAdjust="0"/>
  </p:normalViewPr>
  <p:slideViewPr>
    <p:cSldViewPr snapToGrid="0">
      <p:cViewPr>
        <p:scale>
          <a:sx n="94" d="100"/>
          <a:sy n="94" d="100"/>
        </p:scale>
        <p:origin x="144" y="304"/>
      </p:cViewPr>
      <p:guideLst>
        <p:guide orient="horz" pos="2160"/>
        <p:guide pos="383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8E617-937E-FC4A-8748-C6BABACC53FE}" type="datetimeFigureOut">
              <a:rPr lang="en-US" smtClean="0"/>
              <a:t>1/24/23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BE5334-810D-C443-935F-B933F05199BB}" type="slidenum">
              <a:rPr lang="en-US" smtClean="0"/>
              <a:t>‹#›</a:t>
            </a:fld>
            <a:endParaRPr lang="en-US"/>
          </a:p>
        </p:txBody>
      </p:sp>
    </p:spTree>
    <p:extLst>
      <p:ext uri="{BB962C8B-B14F-4D97-AF65-F5344CB8AC3E}">
        <p14:creationId xmlns:p14="http://schemas.microsoft.com/office/powerpoint/2010/main" val="496485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1E76F-63EC-3849-B890-E56FE4AABDB1}" type="datetimeFigureOut">
              <a:rPr lang="en-US" smtClean="0"/>
              <a:t>1/24/23</a:t>
            </a:fld>
            <a:endParaRPr lang="en-US"/>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E2218-332F-2046-8919-12C975A973BC}" type="slidenum">
              <a:rPr lang="en-US" smtClean="0"/>
              <a:t>‹#›</a:t>
            </a:fld>
            <a:endParaRPr lang="en-US"/>
          </a:p>
        </p:txBody>
      </p:sp>
    </p:spTree>
    <p:extLst>
      <p:ext uri="{BB962C8B-B14F-4D97-AF65-F5344CB8AC3E}">
        <p14:creationId xmlns:p14="http://schemas.microsoft.com/office/powerpoint/2010/main" val="81117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2E2218-332F-2046-8919-12C975A973BC}" type="slidenum">
              <a:rPr lang="en-US" smtClean="0"/>
              <a:t>1</a:t>
            </a:fld>
            <a:endParaRPr lang="en-US"/>
          </a:p>
        </p:txBody>
      </p:sp>
    </p:spTree>
    <p:extLst>
      <p:ext uri="{BB962C8B-B14F-4D97-AF65-F5344CB8AC3E}">
        <p14:creationId xmlns:p14="http://schemas.microsoft.com/office/powerpoint/2010/main" val="1210712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ctrTitle"/>
          </p:nvPr>
        </p:nvSpPr>
        <p:spPr>
          <a:xfrm>
            <a:off x="2434403" y="5497350"/>
            <a:ext cx="9282753" cy="557036"/>
          </a:xfrm>
        </p:spPr>
        <p:txBody>
          <a:bodyPr>
            <a:noAutofit/>
          </a:bodyPr>
          <a:lstStyle>
            <a:lvl1pPr algn="r">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2434403" y="6054386"/>
            <a:ext cx="9282753" cy="525236"/>
          </a:xfrm>
        </p:spPr>
        <p:txBody>
          <a:bodyPr>
            <a:normAutofit/>
          </a:bodyPr>
          <a:lstStyle>
            <a:lvl1pPr marL="0" indent="0" algn="r">
              <a:buNone/>
              <a:defRPr sz="20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5" name="Picture 4"/>
          <p:cNvPicPr>
            <a:picLocks noChangeAspect="1"/>
          </p:cNvPicPr>
          <p:nvPr userDrawn="1"/>
        </p:nvPicPr>
        <p:blipFill>
          <a:blip r:embed="rId2"/>
          <a:stretch>
            <a:fillRect/>
          </a:stretch>
        </p:blipFill>
        <p:spPr>
          <a:xfrm>
            <a:off x="5316356" y="2064771"/>
            <a:ext cx="6400800" cy="19248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390963" y="1295401"/>
            <a:ext cx="9034069" cy="45372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289325" y="169154"/>
            <a:ext cx="1163134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3" name="Subtitle 2"/>
          <p:cNvSpPr>
            <a:spLocks noGrp="1"/>
          </p:cNvSpPr>
          <p:nvPr>
            <p:ph type="subTitle" idx="15" hasCustomPrompt="1"/>
          </p:nvPr>
        </p:nvSpPr>
        <p:spPr>
          <a:xfrm>
            <a:off x="289325" y="823731"/>
            <a:ext cx="1163134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CA225-5787-49AC-AFF8-11D1B57076A9}" type="datetime1">
              <a:rPr lang="en-US" smtClean="0"/>
              <a:t>1/24/23</a:t>
            </a:fld>
            <a:endParaRPr lang="en-US"/>
          </a:p>
        </p:txBody>
      </p:sp>
      <p:sp>
        <p:nvSpPr>
          <p:cNvPr id="10" name="Footer Placeholder 4"/>
          <p:cNvSpPr>
            <a:spLocks noGrp="1"/>
          </p:cNvSpPr>
          <p:nvPr>
            <p:ph type="ftr" sz="quarter" idx="3"/>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900" y="1030147"/>
            <a:ext cx="1978755"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030" y="1030147"/>
            <a:ext cx="7229722"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994435" y="224495"/>
            <a:ext cx="2844059" cy="365125"/>
          </a:xfrm>
          <a:prstGeom prst="rect">
            <a:avLst/>
          </a:prstGeom>
        </p:spPr>
        <p:txBody>
          <a:bodyPr/>
          <a:lstStyle/>
          <a:p>
            <a:fld id="{0AE6AD64-0774-4A9D-8769-3A3EF10BD93E}" type="datetime1">
              <a:rPr lang="en-US" smtClean="0"/>
              <a:t>1/24/23</a:t>
            </a:fld>
            <a:endParaRPr lang="en-US"/>
          </a:p>
        </p:txBody>
      </p:sp>
      <p:sp>
        <p:nvSpPr>
          <p:cNvPr id="5" name="Footer Placeholder 4"/>
          <p:cNvSpPr>
            <a:spLocks noGrp="1"/>
          </p:cNvSpPr>
          <p:nvPr>
            <p:ph type="ftr" sz="quarter" idx="11"/>
          </p:nvPr>
        </p:nvSpPr>
        <p:spPr>
          <a:xfrm>
            <a:off x="6635102" y="6040421"/>
            <a:ext cx="466832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197181" y="224494"/>
            <a:ext cx="1775745" cy="365125"/>
          </a:xfrm>
          <a:prstGeom prst="rect">
            <a:avLst/>
          </a:prstGeom>
        </p:spPr>
        <p:txBody>
          <a:bodyPr/>
          <a:lstStyle/>
          <a:p>
            <a:fld id="{FDD84730-9A28-D44A-A27A-CC381838E8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325" y="169154"/>
            <a:ext cx="11631346" cy="654576"/>
          </a:xfrm>
        </p:spPr>
        <p:txBody>
          <a:bodyPr>
            <a:normAutofit/>
          </a:bodyPr>
          <a:lstStyle>
            <a:lvl1pPr>
              <a:defRPr sz="3600" b="1" i="0" baseline="0">
                <a:solidFill>
                  <a:schemeClr val="tx1"/>
                </a:solidFill>
                <a:latin typeface="Century Gothic" charset="0"/>
                <a:ea typeface="Century Gothic" charset="0"/>
                <a:cs typeface="Century Gothic" charset="0"/>
              </a:defRPr>
            </a:lvl1pPr>
          </a:lstStyle>
          <a:p>
            <a:r>
              <a:rPr lang="en-US"/>
              <a:t>Slide Title</a:t>
            </a:r>
          </a:p>
        </p:txBody>
      </p:sp>
      <p:sp>
        <p:nvSpPr>
          <p:cNvPr id="3" name="Content Placeholder 2"/>
          <p:cNvSpPr>
            <a:spLocks noGrp="1"/>
          </p:cNvSpPr>
          <p:nvPr>
            <p:ph idx="1"/>
          </p:nvPr>
        </p:nvSpPr>
        <p:spPr>
          <a:xfrm>
            <a:off x="1390963" y="1460501"/>
            <a:ext cx="9034069" cy="4486429"/>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2"/>
          <p:cNvSpPr>
            <a:spLocks noGrp="1"/>
          </p:cNvSpPr>
          <p:nvPr>
            <p:ph type="subTitle" idx="12" hasCustomPrompt="1"/>
          </p:nvPr>
        </p:nvSpPr>
        <p:spPr>
          <a:xfrm>
            <a:off x="289325" y="823731"/>
            <a:ext cx="11631346" cy="409421"/>
          </a:xfrm>
        </p:spPr>
        <p:txBody>
          <a:bodyPr>
            <a:normAutofit/>
          </a:bodyPr>
          <a:lstStyle>
            <a:lvl1pPr marL="0" indent="0" algn="l">
              <a:buNone/>
              <a:defRPr sz="1600" b="0" i="0">
                <a:solidFill>
                  <a:schemeClr val="tx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AAE79-7FF8-432C-B88D-14C8F1D9692E}" type="datetime1">
              <a:rPr lang="en-US" smtClean="0"/>
              <a:t>1/24/23</a:t>
            </a:fld>
            <a:endParaRPr lang="en-US"/>
          </a:p>
        </p:txBody>
      </p:sp>
      <p:sp>
        <p:nvSpPr>
          <p:cNvPr id="10" name="Footer Placeholder 4"/>
          <p:cNvSpPr>
            <a:spLocks noGrp="1"/>
          </p:cNvSpPr>
          <p:nvPr>
            <p:ph type="ftr" sz="quarter" idx="3"/>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2" y="0"/>
            <a:ext cx="12188824"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598749" y="3146971"/>
            <a:ext cx="11034094"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3" name="Text Placeholder 2"/>
          <p:cNvSpPr>
            <a:spLocks noGrp="1"/>
          </p:cNvSpPr>
          <p:nvPr>
            <p:ph type="body" idx="1"/>
          </p:nvPr>
        </p:nvSpPr>
        <p:spPr>
          <a:xfrm>
            <a:off x="1677758" y="3892451"/>
            <a:ext cx="8847651"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2" y="0"/>
            <a:ext cx="1218882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Title 1"/>
          <p:cNvSpPr>
            <a:spLocks noGrp="1"/>
          </p:cNvSpPr>
          <p:nvPr>
            <p:ph type="title"/>
          </p:nvPr>
        </p:nvSpPr>
        <p:spPr>
          <a:xfrm>
            <a:off x="598749" y="3146971"/>
            <a:ext cx="11034094"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6" name="Text Placeholder 2"/>
          <p:cNvSpPr>
            <a:spLocks noGrp="1"/>
          </p:cNvSpPr>
          <p:nvPr>
            <p:ph type="body" idx="1"/>
          </p:nvPr>
        </p:nvSpPr>
        <p:spPr>
          <a:xfrm>
            <a:off x="1677758" y="3892451"/>
            <a:ext cx="8847651"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4723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294563" y="1284923"/>
            <a:ext cx="5704370" cy="4874578"/>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2710" y="1284923"/>
            <a:ext cx="5728748" cy="4874577"/>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289325" y="169154"/>
            <a:ext cx="1163134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0" name="Subtitle 2"/>
          <p:cNvSpPr>
            <a:spLocks noGrp="1"/>
          </p:cNvSpPr>
          <p:nvPr>
            <p:ph type="subTitle" idx="15" hasCustomPrompt="1"/>
          </p:nvPr>
        </p:nvSpPr>
        <p:spPr>
          <a:xfrm>
            <a:off x="289325" y="823731"/>
            <a:ext cx="1163134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5" name="Date Placeholder 3"/>
          <p:cNvSpPr>
            <a:spLocks noGrp="1"/>
          </p:cNvSpPr>
          <p:nvPr>
            <p:ph type="dt" sz="half" idx="2"/>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336A2-1244-4A7D-BB12-83D175F9D535}" type="datetime1">
              <a:rPr lang="en-US" smtClean="0"/>
              <a:t>1/24/23</a:t>
            </a:fld>
            <a:endParaRPr lang="en-US"/>
          </a:p>
        </p:txBody>
      </p:sp>
      <p:sp>
        <p:nvSpPr>
          <p:cNvPr id="16" name="Footer Placeholder 4"/>
          <p:cNvSpPr>
            <a:spLocks noGrp="1"/>
          </p:cNvSpPr>
          <p:nvPr>
            <p:ph type="ftr" sz="quarter" idx="3"/>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4"/>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4563" y="1367441"/>
            <a:ext cx="5713685"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4564" y="1924612"/>
            <a:ext cx="5703444"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42710" y="1367441"/>
            <a:ext cx="5728748"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42710" y="1924612"/>
            <a:ext cx="5728748"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hasCustomPrompt="1"/>
          </p:nvPr>
        </p:nvSpPr>
        <p:spPr>
          <a:xfrm>
            <a:off x="289325" y="169154"/>
            <a:ext cx="1163134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2" name="Subtitle 2"/>
          <p:cNvSpPr>
            <a:spLocks noGrp="1"/>
          </p:cNvSpPr>
          <p:nvPr>
            <p:ph type="subTitle" idx="15" hasCustomPrompt="1"/>
          </p:nvPr>
        </p:nvSpPr>
        <p:spPr>
          <a:xfrm>
            <a:off x="289325" y="823731"/>
            <a:ext cx="11631346" cy="421058"/>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4" name="Date Placeholder 3"/>
          <p:cNvSpPr>
            <a:spLocks noGrp="1"/>
          </p:cNvSpPr>
          <p:nvPr>
            <p:ph type="dt" sz="half" idx="16"/>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49D35-A372-4D39-A53E-0E4B0565B5FF}" type="datetime1">
              <a:rPr lang="en-US" smtClean="0"/>
              <a:t>1/24/23</a:t>
            </a:fld>
            <a:endParaRPr lang="en-US"/>
          </a:p>
        </p:txBody>
      </p:sp>
      <p:sp>
        <p:nvSpPr>
          <p:cNvPr id="16" name="Footer Placeholder 4"/>
          <p:cNvSpPr>
            <a:spLocks noGrp="1"/>
          </p:cNvSpPr>
          <p:nvPr>
            <p:ph type="ftr" sz="quarter" idx="17"/>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18"/>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9325" y="169154"/>
            <a:ext cx="1163134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7" name="Subtitle 2"/>
          <p:cNvSpPr>
            <a:spLocks noGrp="1"/>
          </p:cNvSpPr>
          <p:nvPr>
            <p:ph type="subTitle" idx="15" hasCustomPrompt="1"/>
          </p:nvPr>
        </p:nvSpPr>
        <p:spPr>
          <a:xfrm>
            <a:off x="289325" y="823731"/>
            <a:ext cx="1163134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8" name="Date Placeholder 3"/>
          <p:cNvSpPr>
            <a:spLocks noGrp="1"/>
          </p:cNvSpPr>
          <p:nvPr>
            <p:ph type="dt" sz="half" idx="2"/>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24DD2-DD3B-4272-9925-5D5565E0CC95}" type="datetime1">
              <a:rPr lang="en-US" smtClean="0"/>
              <a:t>1/24/23</a:t>
            </a:fld>
            <a:endParaRPr lang="en-US"/>
          </a:p>
        </p:txBody>
      </p:sp>
      <p:sp>
        <p:nvSpPr>
          <p:cNvPr id="9" name="Footer Placeholder 4"/>
          <p:cNvSpPr>
            <a:spLocks noGrp="1"/>
          </p:cNvSpPr>
          <p:nvPr>
            <p:ph type="ftr" sz="quarter" idx="3"/>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 name="Slide Number Placeholder 5"/>
          <p:cNvSpPr>
            <a:spLocks noGrp="1"/>
          </p:cNvSpPr>
          <p:nvPr>
            <p:ph type="sldNum" sz="quarter" idx="4"/>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46564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6" name="Rectangle 45"/>
          <p:cNvSpPr/>
          <p:nvPr/>
        </p:nvSpPr>
        <p:spPr>
          <a:xfrm>
            <a:off x="6080072" y="-21511"/>
            <a:ext cx="4904211" cy="6271840"/>
          </a:xfrm>
          <a:prstGeom prst="rect">
            <a:avLst/>
          </a:prstGeom>
          <a:solidFill>
            <a:srgbClr val="F5F5F5">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7" name="Rectangle 56"/>
          <p:cNvSpPr/>
          <p:nvPr/>
        </p:nvSpPr>
        <p:spPr>
          <a:xfrm>
            <a:off x="6197180" y="-21510"/>
            <a:ext cx="4672383" cy="623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2"/>
              </a:solidFill>
            </a:endParaRPr>
          </a:p>
        </p:txBody>
      </p:sp>
      <p:sp>
        <p:nvSpPr>
          <p:cNvPr id="5" name="Date Placeholder 4"/>
          <p:cNvSpPr>
            <a:spLocks noGrp="1"/>
          </p:cNvSpPr>
          <p:nvPr>
            <p:ph type="dt" sz="half" idx="10"/>
          </p:nvPr>
        </p:nvSpPr>
        <p:spPr>
          <a:xfrm>
            <a:off x="7994435" y="224495"/>
            <a:ext cx="2844059" cy="365125"/>
          </a:xfrm>
          <a:prstGeom prst="rect">
            <a:avLst/>
          </a:prstGeom>
        </p:spPr>
        <p:txBody>
          <a:bodyPr/>
          <a:lstStyle>
            <a:lvl1pPr>
              <a:defRPr>
                <a:solidFill>
                  <a:schemeClr val="bg2"/>
                </a:solidFill>
              </a:defRPr>
            </a:lvl1pPr>
          </a:lstStyle>
          <a:p>
            <a:fld id="{8903B35C-602A-4DF2-8A2D-6704FBA58FA5}" type="datetime1">
              <a:rPr lang="en-US" smtClean="0"/>
              <a:t>1/24/23</a:t>
            </a:fld>
            <a:endParaRPr lang="en-US"/>
          </a:p>
        </p:txBody>
      </p:sp>
      <p:sp>
        <p:nvSpPr>
          <p:cNvPr id="7" name="Slide Number Placeholder 6"/>
          <p:cNvSpPr>
            <a:spLocks noGrp="1"/>
          </p:cNvSpPr>
          <p:nvPr>
            <p:ph type="sldNum" sz="quarter" idx="12"/>
          </p:nvPr>
        </p:nvSpPr>
        <p:spPr>
          <a:xfrm>
            <a:off x="6197181" y="224494"/>
            <a:ext cx="1775745" cy="365125"/>
          </a:xfrm>
          <a:prstGeom prst="rect">
            <a:avLst/>
          </a:prstGeom>
        </p:spPr>
        <p:txBody>
          <a:bodyPr/>
          <a:lstStyle>
            <a:lvl1pPr>
              <a:defRPr>
                <a:solidFill>
                  <a:schemeClr val="bg2"/>
                </a:solidFill>
              </a:defRPr>
            </a:lvl1pPr>
          </a:lstStyle>
          <a:p>
            <a:fld id="{2754ED01-E2A0-4C1E-8E21-014B99041579}" type="slidenum">
              <a:rPr lang="en-US" smtClean="0"/>
              <a:pPr/>
              <a:t>‹#›</a:t>
            </a:fld>
            <a:endParaRPr lang="en-US"/>
          </a:p>
        </p:txBody>
      </p:sp>
      <p:sp>
        <p:nvSpPr>
          <p:cNvPr id="58" name="Rectangle 57"/>
          <p:cNvSpPr/>
          <p:nvPr/>
        </p:nvSpPr>
        <p:spPr>
          <a:xfrm>
            <a:off x="1207116" y="601886"/>
            <a:ext cx="4748439" cy="5648445"/>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527462" y="856527"/>
            <a:ext cx="4119514" cy="5150734"/>
          </a:xfrm>
        </p:spPr>
        <p:txBody>
          <a:bodyPr/>
          <a:lstStyle>
            <a:lvl1pPr>
              <a:defRPr sz="1800"/>
            </a:lvl1pPr>
            <a:lvl2pPr>
              <a:defRPr sz="165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Rectangle 60"/>
          <p:cNvSpPr/>
          <p:nvPr/>
        </p:nvSpPr>
        <p:spPr>
          <a:xfrm>
            <a:off x="6199570" y="6088284"/>
            <a:ext cx="4672383"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a:xfrm>
            <a:off x="6186986" y="5724838"/>
            <a:ext cx="4657006" cy="365125"/>
          </a:xfrm>
          <a:prstGeom prst="rect">
            <a:avLst/>
          </a:prstGeom>
        </p:spPr>
        <p:txBody>
          <a:bodyPr>
            <a:normAutofit/>
          </a:bodyPr>
          <a:lstStyle/>
          <a:p>
            <a:endParaRPr lang="en-US"/>
          </a:p>
        </p:txBody>
      </p:sp>
      <p:sp>
        <p:nvSpPr>
          <p:cNvPr id="2" name="Title 1"/>
          <p:cNvSpPr>
            <a:spLocks noGrp="1"/>
          </p:cNvSpPr>
          <p:nvPr>
            <p:ph type="title"/>
          </p:nvPr>
        </p:nvSpPr>
        <p:spPr>
          <a:xfrm>
            <a:off x="6318131" y="2657437"/>
            <a:ext cx="4404949" cy="1463153"/>
          </a:xfrm>
        </p:spPr>
        <p:txBody>
          <a:bodyPr anchor="b">
            <a:normAutofit/>
          </a:bodyPr>
          <a:lstStyle>
            <a:lvl1pPr algn="l">
              <a:defRPr sz="2100" b="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6313813" y="4136994"/>
            <a:ext cx="4397233" cy="1517904"/>
          </a:xfrm>
        </p:spPr>
        <p:txBody>
          <a:bodyPr>
            <a:normAutofit/>
          </a:bodyPr>
          <a:lstStyle>
            <a:lvl1pPr marL="0" indent="0">
              <a:buNone/>
              <a:defRPr sz="1200">
                <a:solidFill>
                  <a:schemeClr val="accent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2" name="Rectangle 101"/>
          <p:cNvSpPr/>
          <p:nvPr/>
        </p:nvSpPr>
        <p:spPr>
          <a:xfrm>
            <a:off x="1207116" y="601886"/>
            <a:ext cx="4748439"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idx="1"/>
          </p:nvPr>
        </p:nvSpPr>
        <p:spPr>
          <a:xfrm>
            <a:off x="1339930" y="693795"/>
            <a:ext cx="4478331" cy="5468112"/>
          </a:xfrm>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grpSp>
        <p:nvGrpSpPr>
          <p:cNvPr id="44" name="Group 43"/>
          <p:cNvGrpSpPr/>
          <p:nvPr/>
        </p:nvGrpSpPr>
        <p:grpSpPr>
          <a:xfrm>
            <a:off x="-420260" y="-36576"/>
            <a:ext cx="13239661"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itle 1"/>
          <p:cNvSpPr>
            <a:spLocks noGrp="1"/>
          </p:cNvSpPr>
          <p:nvPr>
            <p:ph type="title"/>
          </p:nvPr>
        </p:nvSpPr>
        <p:spPr>
          <a:xfrm>
            <a:off x="6310921" y="1323984"/>
            <a:ext cx="4400166" cy="1463040"/>
          </a:xfrm>
        </p:spPr>
        <p:txBody>
          <a:bodyPr anchor="b">
            <a:normAutofit/>
          </a:bodyPr>
          <a:lstStyle>
            <a:lvl1pPr algn="l">
              <a:defRPr sz="2100" b="0"/>
            </a:lvl1pPr>
          </a:lstStyle>
          <a:p>
            <a:r>
              <a:rPr lang="en-US"/>
              <a:t>Click to edit Master title style</a:t>
            </a:r>
          </a:p>
        </p:txBody>
      </p:sp>
      <p:sp>
        <p:nvSpPr>
          <p:cNvPr id="4" name="Text Placeholder 3"/>
          <p:cNvSpPr>
            <a:spLocks noGrp="1"/>
          </p:cNvSpPr>
          <p:nvPr>
            <p:ph type="body" sz="half" idx="2"/>
          </p:nvPr>
        </p:nvSpPr>
        <p:spPr>
          <a:xfrm>
            <a:off x="6311198" y="2796171"/>
            <a:ext cx="4399618" cy="1519561"/>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5" name="Date Placeholder 3"/>
          <p:cNvSpPr>
            <a:spLocks noGrp="1"/>
          </p:cNvSpPr>
          <p:nvPr>
            <p:ph type="dt" sz="half" idx="10"/>
          </p:nvPr>
        </p:nvSpPr>
        <p:spPr>
          <a:xfrm>
            <a:off x="12512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39879-3AB1-4390-AF00-29099840430F}" type="datetime1">
              <a:rPr lang="en-US" smtClean="0"/>
              <a:t>1/24/23</a:t>
            </a:fld>
            <a:endParaRPr lang="en-US"/>
          </a:p>
        </p:txBody>
      </p:sp>
      <p:sp>
        <p:nvSpPr>
          <p:cNvPr id="56" name="Footer Placeholder 4"/>
          <p:cNvSpPr>
            <a:spLocks noGrp="1"/>
          </p:cNvSpPr>
          <p:nvPr>
            <p:ph type="ftr" sz="quarter" idx="3"/>
          </p:nvPr>
        </p:nvSpPr>
        <p:spPr>
          <a:xfrm>
            <a:off x="2653350" y="6356352"/>
            <a:ext cx="77716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7" name="Slide Number Placeholder 5"/>
          <p:cNvSpPr>
            <a:spLocks noGrp="1"/>
          </p:cNvSpPr>
          <p:nvPr>
            <p:ph type="sldNum" sz="quarter" idx="4"/>
          </p:nvPr>
        </p:nvSpPr>
        <p:spPr>
          <a:xfrm>
            <a:off x="289325" y="6356352"/>
            <a:ext cx="77026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5564"/>
            <a:ext cx="4178300" cy="602635"/>
          </a:xfrm>
          <a:prstGeom prst="rect">
            <a:avLst/>
          </a:prstGeom>
          <a:noFill/>
          <a:ln>
            <a:noFill/>
          </a:ln>
        </p:spPr>
        <p:txBody>
          <a:bodyPr vert="horz" lIns="91440" tIns="45720" rIns="91440" bIns="45720" rtlCol="0" anchor="t" anchorCtr="0">
            <a:normAutofit/>
          </a:bodyPr>
          <a:lstStyle/>
          <a:p>
            <a:r>
              <a:rPr lang="en-US"/>
              <a:t>Slide Title</a:t>
            </a:r>
          </a:p>
        </p:txBody>
      </p:sp>
      <p:sp>
        <p:nvSpPr>
          <p:cNvPr id="3" name="Text Placeholder 2"/>
          <p:cNvSpPr>
            <a:spLocks noGrp="1"/>
          </p:cNvSpPr>
          <p:nvPr>
            <p:ph type="body" idx="1"/>
          </p:nvPr>
        </p:nvSpPr>
        <p:spPr>
          <a:xfrm>
            <a:off x="381001" y="1078993"/>
            <a:ext cx="11379200" cy="47536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13"/>
          <a:stretch>
            <a:fillRect/>
          </a:stretch>
        </p:blipFill>
        <p:spPr>
          <a:xfrm>
            <a:off x="10591801" y="6365877"/>
            <a:ext cx="1168400" cy="355600"/>
          </a:xfrm>
          <a:prstGeom prst="rect">
            <a:avLst/>
          </a:prstGeom>
        </p:spPr>
      </p:pic>
      <p:sp>
        <p:nvSpPr>
          <p:cNvPr id="6" name="Date Placeholder 3"/>
          <p:cNvSpPr>
            <a:spLocks noGrp="1"/>
          </p:cNvSpPr>
          <p:nvPr>
            <p:ph type="dt" sz="half" idx="2"/>
          </p:nvPr>
        </p:nvSpPr>
        <p:spPr>
          <a:xfrm>
            <a:off x="1390962" y="6356352"/>
            <a:ext cx="1210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A08E3-8598-4CB0-9375-09AF2C57DAA3}" type="datetime1">
              <a:rPr lang="en-US" smtClean="0"/>
              <a:t>1/24/23</a:t>
            </a:fld>
            <a:endParaRPr lang="en-US"/>
          </a:p>
        </p:txBody>
      </p:sp>
      <p:sp>
        <p:nvSpPr>
          <p:cNvPr id="7" name="Footer Placeholder 4"/>
          <p:cNvSpPr>
            <a:spLocks noGrp="1"/>
          </p:cNvSpPr>
          <p:nvPr>
            <p:ph type="ftr" sz="quarter" idx="3"/>
          </p:nvPr>
        </p:nvSpPr>
        <p:spPr>
          <a:xfrm>
            <a:off x="2979829" y="6356352"/>
            <a:ext cx="70928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p:cNvSpPr>
            <a:spLocks noGrp="1"/>
          </p:cNvSpPr>
          <p:nvPr>
            <p:ph type="sldNum" sz="quarter" idx="4"/>
          </p:nvPr>
        </p:nvSpPr>
        <p:spPr>
          <a:xfrm>
            <a:off x="381000" y="6356352"/>
            <a:ext cx="77026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ABC6B-F667-1540-8370-D056DC2C0F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76" r:id="rId4"/>
    <p:sldLayoutId id="2147483767" r:id="rId5"/>
    <p:sldLayoutId id="2147483768" r:id="rId6"/>
    <p:sldLayoutId id="2147483775" r:id="rId7"/>
    <p:sldLayoutId id="2147483771" r:id="rId8"/>
    <p:sldLayoutId id="2147483772" r:id="rId9"/>
    <p:sldLayoutId id="2147483773" r:id="rId10"/>
    <p:sldLayoutId id="2147483774" r:id="rId11"/>
  </p:sldLayoutIdLst>
  <p:hf hdr="0" ftr="0" dt="0"/>
  <p:txStyles>
    <p:titleStyle>
      <a:lvl1pPr algn="l" defTabSz="685800" rtl="0" eaLnBrk="1" latinLnBrk="0" hangingPunct="1">
        <a:spcBef>
          <a:spcPct val="0"/>
        </a:spcBef>
        <a:buNone/>
        <a:defRPr sz="3000" b="1" i="0" kern="1200" baseline="0">
          <a:solidFill>
            <a:schemeClr val="accent1"/>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05740" algn="l" defTabSz="685800" rtl="0" eaLnBrk="1" latinLnBrk="0" hangingPunct="1">
        <a:spcBef>
          <a:spcPct val="20000"/>
        </a:spcBef>
        <a:buClr>
          <a:schemeClr val="accent1"/>
        </a:buClr>
        <a:buSzPct val="120000"/>
        <a:buFont typeface="Arial" charset="0"/>
        <a:buChar char="•"/>
        <a:defRPr sz="1800" b="0" i="0" kern="1200">
          <a:solidFill>
            <a:schemeClr val="accent6"/>
          </a:solidFill>
          <a:latin typeface="Century Gothic" charset="0"/>
          <a:ea typeface="Century Gothic" charset="0"/>
          <a:cs typeface="Century Gothic" charset="0"/>
        </a:defRPr>
      </a:lvl1pPr>
      <a:lvl2pPr marL="480060" indent="-205740" algn="l" defTabSz="685800" rtl="0" eaLnBrk="1" latinLnBrk="0" hangingPunct="1">
        <a:spcBef>
          <a:spcPct val="20000"/>
        </a:spcBef>
        <a:buClr>
          <a:schemeClr val="accent1"/>
        </a:buClr>
        <a:buSzPct val="100000"/>
        <a:buFont typeface="Courier New" charset="0"/>
        <a:buChar char="o"/>
        <a:defRPr sz="1650" b="0" i="0" kern="1200">
          <a:solidFill>
            <a:schemeClr val="accent6"/>
          </a:solidFill>
          <a:latin typeface="Century Gothic" charset="0"/>
          <a:ea typeface="Century Gothic" charset="0"/>
          <a:cs typeface="Century Gothic" charset="0"/>
        </a:defRPr>
      </a:lvl2pPr>
      <a:lvl3pPr marL="685800" indent="-171450" algn="l" defTabSz="685800" rtl="0" eaLnBrk="1" latinLnBrk="0" hangingPunct="1">
        <a:spcBef>
          <a:spcPct val="20000"/>
        </a:spcBef>
        <a:buClr>
          <a:schemeClr val="accent1"/>
        </a:buClr>
        <a:buSzPct val="70000"/>
        <a:buFont typeface="Wingdings" charset="2"/>
        <a:buChar char="q"/>
        <a:defRPr sz="1500" b="0" i="0" kern="1200">
          <a:solidFill>
            <a:schemeClr val="accent6"/>
          </a:solidFill>
          <a:latin typeface="Century Gothic" charset="0"/>
          <a:ea typeface="Century Gothic" charset="0"/>
          <a:cs typeface="Century Gothic" charset="0"/>
        </a:defRPr>
      </a:lvl3pPr>
      <a:lvl4pPr marL="843534" indent="-171450" algn="l" defTabSz="685800" rtl="0" eaLnBrk="1" latinLnBrk="0" hangingPunct="1">
        <a:spcBef>
          <a:spcPct val="20000"/>
        </a:spcBef>
        <a:buClr>
          <a:schemeClr val="accent1"/>
        </a:buClr>
        <a:buSzPct val="100000"/>
        <a:buFont typeface="Wingdings" charset="2"/>
        <a:buChar char="§"/>
        <a:defRPr sz="1350" b="0" i="0" kern="1200">
          <a:solidFill>
            <a:schemeClr val="accent6"/>
          </a:solidFill>
          <a:latin typeface="Century Gothic" charset="0"/>
          <a:ea typeface="Century Gothic" charset="0"/>
          <a:cs typeface="Century Gothic" charset="0"/>
        </a:defRPr>
      </a:lvl4pPr>
      <a:lvl5pPr marL="994410" indent="-171450" algn="l" defTabSz="685800" rtl="0" eaLnBrk="1" latinLnBrk="0" hangingPunct="1">
        <a:spcBef>
          <a:spcPct val="20000"/>
        </a:spcBef>
        <a:buClr>
          <a:schemeClr val="accent1"/>
        </a:buClr>
        <a:buSzPct val="100000"/>
        <a:buFont typeface="Arial" charset="0"/>
        <a:buChar char="•"/>
        <a:defRPr sz="1200" b="0" i="0" kern="1200" baseline="0">
          <a:solidFill>
            <a:schemeClr val="accent6"/>
          </a:solidFill>
          <a:latin typeface="Century Gothic" charset="0"/>
          <a:ea typeface="Century Gothic" charset="0"/>
          <a:cs typeface="Century Gothic" charset="0"/>
        </a:defRPr>
      </a:lvl5pPr>
      <a:lvl6pPr marL="1138428"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6pPr>
      <a:lvl7pPr marL="1289304"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7pPr>
      <a:lvl8pPr marL="1440180"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8pPr>
      <a:lvl9pPr marL="1591056"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lanpollock/demo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chrome/"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hrome.google.com/webstore/detail/html5-outliner/afoibpobokebhgfnknfndkgemglggomo?hl=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latin typeface="+mn-lt"/>
                <a:cs typeface="Calibri" panose="020F0502020204030204" pitchFamily="34" charset="0"/>
              </a:rPr>
              <a:t>Jonathan Milan Pollock, MS</a:t>
            </a:r>
          </a:p>
        </p:txBody>
      </p:sp>
      <p:sp>
        <p:nvSpPr>
          <p:cNvPr id="4" name="Title 3"/>
          <p:cNvSpPr>
            <a:spLocks noGrp="1"/>
          </p:cNvSpPr>
          <p:nvPr>
            <p:ph type="ctrTitle"/>
          </p:nvPr>
        </p:nvSpPr>
        <p:spPr>
          <a:xfrm>
            <a:off x="901521" y="5497350"/>
            <a:ext cx="10815635" cy="557036"/>
          </a:xfrm>
        </p:spPr>
        <p:txBody>
          <a:bodyPr/>
          <a:lstStyle/>
          <a:p>
            <a:r>
              <a:rPr lang="en-US" dirty="0">
                <a:latin typeface="+mn-lt"/>
                <a:cs typeface="Calibri" panose="020F0502020204030204" pitchFamily="34" charset="0"/>
              </a:rPr>
              <a:t>Technical Deep Dive - CSS in Depth – Session 1 </a:t>
            </a:r>
          </a:p>
        </p:txBody>
      </p:sp>
      <p:pic>
        <p:nvPicPr>
          <p:cNvPr id="10" name="Picture 9">
            <a:extLst>
              <a:ext uri="{FF2B5EF4-FFF2-40B4-BE49-F238E27FC236}">
                <a16:creationId xmlns:a16="http://schemas.microsoft.com/office/drawing/2014/main" id="{2E6F5460-F633-C687-5420-B77C2135DC05}"/>
              </a:ext>
            </a:extLst>
          </p:cNvPr>
          <p:cNvPicPr>
            <a:picLocks noChangeAspect="1"/>
          </p:cNvPicPr>
          <p:nvPr/>
        </p:nvPicPr>
        <p:blipFill>
          <a:blip r:embed="rId3"/>
          <a:stretch>
            <a:fillRect/>
          </a:stretch>
        </p:blipFill>
        <p:spPr>
          <a:xfrm>
            <a:off x="901521" y="2018432"/>
            <a:ext cx="3810000" cy="2133600"/>
          </a:xfrm>
          <a:prstGeom prst="rect">
            <a:avLst/>
          </a:prstGeom>
        </p:spPr>
      </p:pic>
    </p:spTree>
    <p:extLst>
      <p:ext uri="{BB962C8B-B14F-4D97-AF65-F5344CB8AC3E}">
        <p14:creationId xmlns:p14="http://schemas.microsoft.com/office/powerpoint/2010/main" val="91853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191-2C39-4CD9-B954-E9DFD4C1B67A}"/>
              </a:ext>
            </a:extLst>
          </p:cNvPr>
          <p:cNvSpPr>
            <a:spLocks noGrp="1"/>
          </p:cNvSpPr>
          <p:nvPr>
            <p:ph type="title"/>
          </p:nvPr>
        </p:nvSpPr>
        <p:spPr>
          <a:xfrm>
            <a:off x="274320" y="182880"/>
            <a:ext cx="11631346" cy="654576"/>
          </a:xfrm>
        </p:spPr>
        <p:txBody>
          <a:bodyPr anchor="ctr" anchorCtr="0">
            <a:normAutofit/>
          </a:bodyPr>
          <a:lstStyle/>
          <a:p>
            <a:r>
              <a:rPr lang="en-US" dirty="0">
                <a:latin typeface="+mn-lt"/>
                <a:cs typeface="Calibri" panose="020F0502020204030204" pitchFamily="34" charset="0"/>
              </a:rPr>
              <a:t>Technical Deep Dive - CSS in Depth – Session 1 </a:t>
            </a:r>
          </a:p>
        </p:txBody>
      </p:sp>
      <p:sp>
        <p:nvSpPr>
          <p:cNvPr id="8" name="TextBox 7">
            <a:extLst>
              <a:ext uri="{FF2B5EF4-FFF2-40B4-BE49-F238E27FC236}">
                <a16:creationId xmlns:a16="http://schemas.microsoft.com/office/drawing/2014/main" id="{36003CC6-8C0F-47DF-B5A6-204E8DE9662C}"/>
              </a:ext>
            </a:extLst>
          </p:cNvPr>
          <p:cNvSpPr txBox="1"/>
          <p:nvPr/>
        </p:nvSpPr>
        <p:spPr>
          <a:xfrm>
            <a:off x="2893813" y="1346313"/>
            <a:ext cx="7666968" cy="4801314"/>
          </a:xfrm>
          <a:prstGeom prst="rect">
            <a:avLst/>
          </a:prstGeom>
          <a:noFill/>
        </p:spPr>
        <p:txBody>
          <a:bodyPr wrap="square" anchor="ctr" anchorCtr="0">
            <a:spAutoFit/>
          </a:bodyPr>
          <a:lstStyle/>
          <a:p>
            <a:pPr marL="0" marR="0" algn="l">
              <a:spcBef>
                <a:spcPts val="0"/>
              </a:spcBef>
              <a:spcAft>
                <a:spcPts val="0"/>
              </a:spcAft>
            </a:pPr>
            <a:r>
              <a:rPr lang="en-US" sz="1800" b="0" i="0" u="none" strike="noStrike" dirty="0">
                <a:solidFill>
                  <a:srgbClr val="000000"/>
                </a:solidFill>
                <a:effectLst/>
                <a:latin typeface="Georgia" panose="02040502050405020303" pitchFamily="18" charset="0"/>
              </a:rPr>
              <a:t>As most of our client projects include a website interface, knowledge of CSS is very beneficial.  You may have heard of Bootstrap or Tailwind CSS or other CSS frameworks that help when writing CSS. Let’s peek behind the curtain and learn CSS in depth and from the ground up, following the topics in Keith J. Grant’s book </a:t>
            </a:r>
            <a:r>
              <a:rPr lang="en-US" sz="1800" b="0" i="1" u="none" strike="noStrike" dirty="0">
                <a:solidFill>
                  <a:srgbClr val="000000"/>
                </a:solidFill>
                <a:effectLst/>
                <a:latin typeface="Georgia" panose="02040502050405020303" pitchFamily="18" charset="0"/>
              </a:rPr>
              <a:t>CSS in Depth</a:t>
            </a:r>
            <a:r>
              <a:rPr lang="en-US" sz="1800" b="0" i="0" u="none" strike="noStrike" dirty="0">
                <a:solidFill>
                  <a:srgbClr val="000000"/>
                </a:solidFill>
                <a:effectLst/>
                <a:latin typeface="Georgia" panose="02040502050405020303" pitchFamily="18" charset="0"/>
              </a:rPr>
              <a:t>.  </a:t>
            </a:r>
            <a:endParaRPr lang="en-US" sz="1800" b="0" i="0" u="none" strike="noStrike" dirty="0">
              <a:solidFill>
                <a:srgbClr val="000000"/>
              </a:solidFill>
              <a:effectLst/>
              <a:latin typeface="Calibri" panose="020F0502020204030204" pitchFamily="34" charset="0"/>
            </a:endParaRPr>
          </a:p>
          <a:p>
            <a:pPr marL="0" marR="0" algn="l">
              <a:spcBef>
                <a:spcPts val="0"/>
              </a:spcBef>
              <a:spcAft>
                <a:spcPts val="0"/>
              </a:spcAft>
            </a:pPr>
            <a:r>
              <a:rPr lang="en-US" sz="1800" b="0" i="0" u="none" strike="noStrike" dirty="0">
                <a:solidFill>
                  <a:srgbClr val="000000"/>
                </a:solidFill>
                <a:effectLst/>
                <a:latin typeface="Georgia" panose="02040502050405020303" pitchFamily="18" charset="0"/>
              </a:rPr>
              <a:t> </a:t>
            </a:r>
          </a:p>
          <a:p>
            <a:pPr marL="0" marR="0" algn="l">
              <a:spcBef>
                <a:spcPts val="0"/>
              </a:spcBef>
              <a:spcAft>
                <a:spcPts val="0"/>
              </a:spcAft>
            </a:pPr>
            <a:r>
              <a:rPr lang="en-US" dirty="0">
                <a:solidFill>
                  <a:srgbClr val="000000"/>
                </a:solidFill>
                <a:latin typeface="Georgia" panose="02040502050405020303" pitchFamily="18" charset="0"/>
              </a:rPr>
              <a:t>Itinerary for this evening:</a:t>
            </a:r>
          </a:p>
          <a:p>
            <a:pPr marL="0" marR="0" algn="l">
              <a:spcBef>
                <a:spcPts val="0"/>
              </a:spcBef>
              <a:spcAft>
                <a:spcPts val="0"/>
              </a:spcAft>
            </a:pPr>
            <a:endParaRPr lang="en-US" dirty="0">
              <a:solidFill>
                <a:srgbClr val="000000"/>
              </a:solidFill>
              <a:latin typeface="Georgia" panose="02040502050405020303" pitchFamily="18" charset="0"/>
            </a:endParaRPr>
          </a:p>
          <a:p>
            <a:pPr marL="0" marR="0" algn="l">
              <a:spcBef>
                <a:spcPts val="0"/>
              </a:spcBef>
              <a:spcAft>
                <a:spcPts val="0"/>
              </a:spcAft>
            </a:pPr>
            <a:r>
              <a:rPr lang="en-US" dirty="0">
                <a:solidFill>
                  <a:srgbClr val="000000"/>
                </a:solidFill>
                <a:latin typeface="Georgia" panose="02040502050405020303" pitchFamily="18" charset="0"/>
              </a:rPr>
              <a:t>4:00 to 4:10 	Intro</a:t>
            </a:r>
          </a:p>
          <a:p>
            <a:pPr marL="0" marR="0" algn="l">
              <a:spcBef>
                <a:spcPts val="0"/>
              </a:spcBef>
              <a:spcAft>
                <a:spcPts val="0"/>
              </a:spcAft>
            </a:pPr>
            <a:r>
              <a:rPr lang="en-US" dirty="0">
                <a:solidFill>
                  <a:srgbClr val="000000"/>
                </a:solidFill>
                <a:latin typeface="Georgia" panose="02040502050405020303" pitchFamily="18" charset="0"/>
              </a:rPr>
              <a:t>4:10 to 4:45 	</a:t>
            </a:r>
            <a:r>
              <a:rPr lang="en-US" sz="1800" b="0" i="0" u="none" strike="noStrike" dirty="0">
                <a:solidFill>
                  <a:srgbClr val="000000"/>
                </a:solidFill>
                <a:effectLst/>
                <a:latin typeface="Georgia" panose="02040502050405020303" pitchFamily="18" charset="0"/>
              </a:rPr>
              <a:t>CSS Selectors and Specificity</a:t>
            </a:r>
          </a:p>
          <a:p>
            <a:pPr marL="0" marR="0" algn="l">
              <a:spcBef>
                <a:spcPts val="0"/>
              </a:spcBef>
              <a:spcAft>
                <a:spcPts val="0"/>
              </a:spcAft>
            </a:pPr>
            <a:r>
              <a:rPr lang="en-US" dirty="0">
                <a:solidFill>
                  <a:srgbClr val="000000"/>
                </a:solidFill>
                <a:latin typeface="Georgia" panose="02040502050405020303" pitchFamily="18" charset="0"/>
              </a:rPr>
              <a:t>4:45 to 5:00 	Break</a:t>
            </a:r>
          </a:p>
          <a:p>
            <a:pPr marL="0" marR="0" algn="l">
              <a:spcBef>
                <a:spcPts val="0"/>
              </a:spcBef>
              <a:spcAft>
                <a:spcPts val="0"/>
              </a:spcAft>
            </a:pPr>
            <a:r>
              <a:rPr lang="en-US" dirty="0">
                <a:solidFill>
                  <a:srgbClr val="000000"/>
                </a:solidFill>
                <a:latin typeface="Georgia" panose="02040502050405020303" pitchFamily="18" charset="0"/>
              </a:rPr>
              <a:t>5:00 to 5:45 	</a:t>
            </a:r>
            <a:r>
              <a:rPr lang="en-US" sz="1800" b="0" i="0" u="none" strike="noStrike" dirty="0">
                <a:solidFill>
                  <a:srgbClr val="000000"/>
                </a:solidFill>
                <a:effectLst/>
                <a:latin typeface="Georgia" panose="02040502050405020303" pitchFamily="18" charset="0"/>
              </a:rPr>
              <a:t>Relative Sizes and Units</a:t>
            </a:r>
          </a:p>
          <a:p>
            <a:pPr marL="0" marR="0" algn="l">
              <a:spcBef>
                <a:spcPts val="0"/>
              </a:spcBef>
              <a:spcAft>
                <a:spcPts val="0"/>
              </a:spcAft>
            </a:pPr>
            <a:r>
              <a:rPr lang="en-US" dirty="0">
                <a:solidFill>
                  <a:srgbClr val="000000"/>
                </a:solidFill>
                <a:latin typeface="Georgia" panose="02040502050405020303" pitchFamily="18" charset="0"/>
              </a:rPr>
              <a:t>5:45 to 6:00 	Break</a:t>
            </a:r>
          </a:p>
          <a:p>
            <a:pPr marL="0" marR="0" algn="l">
              <a:spcBef>
                <a:spcPts val="0"/>
              </a:spcBef>
              <a:spcAft>
                <a:spcPts val="0"/>
              </a:spcAft>
            </a:pPr>
            <a:r>
              <a:rPr lang="en-US" dirty="0">
                <a:solidFill>
                  <a:srgbClr val="000000"/>
                </a:solidFill>
                <a:latin typeface="Georgia" panose="02040502050405020303" pitchFamily="18" charset="0"/>
              </a:rPr>
              <a:t>6:00 to 6:45 	Box Model</a:t>
            </a:r>
          </a:p>
          <a:p>
            <a:pPr marL="0" marR="0" algn="l">
              <a:spcBef>
                <a:spcPts val="0"/>
              </a:spcBef>
              <a:spcAft>
                <a:spcPts val="0"/>
              </a:spcAft>
            </a:pPr>
            <a:r>
              <a:rPr lang="en-US" dirty="0">
                <a:solidFill>
                  <a:srgbClr val="000000"/>
                </a:solidFill>
                <a:latin typeface="Georgia" panose="02040502050405020303" pitchFamily="18" charset="0"/>
              </a:rPr>
              <a:t>6:45 to 7:00 	Break</a:t>
            </a:r>
          </a:p>
          <a:p>
            <a:r>
              <a:rPr lang="en-US" dirty="0">
                <a:solidFill>
                  <a:srgbClr val="000000"/>
                </a:solidFill>
                <a:latin typeface="Georgia" panose="02040502050405020303" pitchFamily="18" charset="0"/>
              </a:rPr>
              <a:t>7:00 to 7:30  	Responsive Design</a:t>
            </a:r>
          </a:p>
          <a:p>
            <a:pPr marL="0" marR="0" algn="l">
              <a:spcBef>
                <a:spcPts val="0"/>
              </a:spcBef>
              <a:spcAft>
                <a:spcPts val="0"/>
              </a:spcAft>
            </a:pPr>
            <a:r>
              <a:rPr lang="en-US" dirty="0">
                <a:solidFill>
                  <a:srgbClr val="000000"/>
                </a:solidFill>
                <a:latin typeface="Georgia" panose="02040502050405020303" pitchFamily="18" charset="0"/>
              </a:rPr>
              <a:t>7:30 to 8:00 	Modular CSS (Semantic HTML and CSS)</a:t>
            </a:r>
          </a:p>
        </p:txBody>
      </p:sp>
      <p:sp>
        <p:nvSpPr>
          <p:cNvPr id="2" name="Slide Number Placeholder 1">
            <a:extLst>
              <a:ext uri="{FF2B5EF4-FFF2-40B4-BE49-F238E27FC236}">
                <a16:creationId xmlns:a16="http://schemas.microsoft.com/office/drawing/2014/main" id="{30F3976A-48E8-7A00-F05E-2A249347154B}"/>
              </a:ext>
            </a:extLst>
          </p:cNvPr>
          <p:cNvSpPr>
            <a:spLocks noGrp="1"/>
          </p:cNvSpPr>
          <p:nvPr>
            <p:ph type="sldNum" sz="quarter" idx="4"/>
          </p:nvPr>
        </p:nvSpPr>
        <p:spPr/>
        <p:txBody>
          <a:bodyPr/>
          <a:lstStyle/>
          <a:p>
            <a:pPr algn="l"/>
            <a:fld id="{ABCABC6B-F667-1540-8370-D056DC2C0FCE}" type="slidenum">
              <a:rPr lang="en-US" smtClean="0"/>
              <a:pPr algn="l"/>
              <a:t>2</a:t>
            </a:fld>
            <a:endParaRPr lang="en-US"/>
          </a:p>
        </p:txBody>
      </p:sp>
      <p:pic>
        <p:nvPicPr>
          <p:cNvPr id="3" name="Picture 2">
            <a:extLst>
              <a:ext uri="{FF2B5EF4-FFF2-40B4-BE49-F238E27FC236}">
                <a16:creationId xmlns:a16="http://schemas.microsoft.com/office/drawing/2014/main" id="{BC1BF828-E8FC-4586-7060-633790740D2C}"/>
              </a:ext>
            </a:extLst>
          </p:cNvPr>
          <p:cNvPicPr>
            <a:picLocks noChangeAspect="1"/>
          </p:cNvPicPr>
          <p:nvPr/>
        </p:nvPicPr>
        <p:blipFill>
          <a:blip r:embed="rId2"/>
          <a:stretch>
            <a:fillRect/>
          </a:stretch>
        </p:blipFill>
        <p:spPr>
          <a:xfrm>
            <a:off x="467619" y="1220889"/>
            <a:ext cx="2247900" cy="2806700"/>
          </a:xfrm>
          <a:prstGeom prst="rect">
            <a:avLst/>
          </a:prstGeom>
        </p:spPr>
      </p:pic>
      <p:sp>
        <p:nvSpPr>
          <p:cNvPr id="10" name="Subtitle 9">
            <a:extLst>
              <a:ext uri="{FF2B5EF4-FFF2-40B4-BE49-F238E27FC236}">
                <a16:creationId xmlns:a16="http://schemas.microsoft.com/office/drawing/2014/main" id="{F2C7D728-83B6-1859-CC09-103F5930B88F}"/>
              </a:ext>
            </a:extLst>
          </p:cNvPr>
          <p:cNvSpPr>
            <a:spLocks noGrp="1"/>
          </p:cNvSpPr>
          <p:nvPr>
            <p:ph type="subTitle" idx="12"/>
          </p:nvPr>
        </p:nvSpPr>
        <p:spPr/>
        <p:txBody>
          <a:bodyPr/>
          <a:lstStyle/>
          <a:p>
            <a:r>
              <a:rPr lang="en-US" dirty="0">
                <a:latin typeface="+mn-lt"/>
                <a:cs typeface="Calibri" panose="020F0502020204030204" pitchFamily="34" charset="0"/>
              </a:rPr>
              <a:t>Session 1</a:t>
            </a:r>
            <a:endParaRPr lang="en-US" dirty="0"/>
          </a:p>
        </p:txBody>
      </p:sp>
    </p:spTree>
    <p:extLst>
      <p:ext uri="{BB962C8B-B14F-4D97-AF65-F5344CB8AC3E}">
        <p14:creationId xmlns:p14="http://schemas.microsoft.com/office/powerpoint/2010/main" val="271045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r>
              <a:rPr lang="en-US" dirty="0">
                <a:hlinkClick r:id="rId2"/>
              </a:rPr>
              <a:t>https://github.com/milanpollock/demos</a:t>
            </a:r>
            <a:endParaRPr lang="en-US" dirty="0"/>
          </a:p>
          <a:p>
            <a:pPr marL="51435" indent="0">
              <a:buNone/>
            </a:pP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3</a:t>
            </a:fld>
            <a:endParaRPr lang="en-US"/>
          </a:p>
        </p:txBody>
      </p:sp>
    </p:spTree>
    <p:extLst>
      <p:ext uri="{BB962C8B-B14F-4D97-AF65-F5344CB8AC3E}">
        <p14:creationId xmlns:p14="http://schemas.microsoft.com/office/powerpoint/2010/main" val="41847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pPr marL="51435" indent="0">
              <a:buNone/>
            </a:pPr>
            <a:r>
              <a:rPr lang="en-US" dirty="0"/>
              <a:t>VS Code: </a:t>
            </a:r>
            <a:r>
              <a:rPr lang="en-US" dirty="0">
                <a:hlinkClick r:id="rId2"/>
              </a:rPr>
              <a:t>https://code.visualstudio.com/</a:t>
            </a:r>
            <a:endParaRPr lang="en-US" dirty="0"/>
          </a:p>
          <a:p>
            <a:pPr marL="51435" indent="0">
              <a:buNone/>
            </a:pPr>
            <a:endParaRPr lang="en-US" dirty="0"/>
          </a:p>
          <a:p>
            <a:pPr marL="51435" indent="0">
              <a:buNone/>
            </a:pPr>
            <a:r>
              <a:rPr lang="en-US" dirty="0"/>
              <a:t>Chrome: </a:t>
            </a:r>
            <a:r>
              <a:rPr lang="en-US" dirty="0">
                <a:hlinkClick r:id="rId3"/>
              </a:rPr>
              <a:t>https://www.google.com/chrome/</a:t>
            </a:r>
            <a:endParaRPr lang="en-US" dirty="0"/>
          </a:p>
          <a:p>
            <a:pPr marL="51435" indent="0">
              <a:buNone/>
            </a:pP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4</a:t>
            </a:fld>
            <a:endParaRPr lang="en-US"/>
          </a:p>
        </p:txBody>
      </p:sp>
    </p:spTree>
    <p:extLst>
      <p:ext uri="{BB962C8B-B14F-4D97-AF65-F5344CB8AC3E}">
        <p14:creationId xmlns:p14="http://schemas.microsoft.com/office/powerpoint/2010/main" val="75914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a:t>Chrome </a:t>
            </a:r>
            <a:r>
              <a:rPr lang="en-US" dirty="0" err="1"/>
              <a:t>DevTools</a:t>
            </a:r>
            <a:endParaRPr lang="en-US" dirty="0"/>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pPr marL="394335" indent="-342900">
              <a:buAutoNum type="arabicPeriod"/>
            </a:pPr>
            <a:r>
              <a:rPr lang="en-US" dirty="0"/>
              <a:t>Lighthouse</a:t>
            </a:r>
          </a:p>
          <a:p>
            <a:pPr marL="394335" indent="-342900">
              <a:buAutoNum type="arabicPeriod"/>
            </a:pPr>
            <a:r>
              <a:rPr lang="en-US" dirty="0"/>
              <a:t>Element Styles Element Tab, Styles, Computed, Layout, Flex, and Grid)</a:t>
            </a:r>
          </a:p>
          <a:p>
            <a:pPr marL="394335" indent="-342900">
              <a:buAutoNum type="arabicPeriod"/>
            </a:pPr>
            <a:r>
              <a:rPr lang="en-US" dirty="0"/>
              <a:t>CSS Overview (Enable with Kabob Icon &gt; More Tools &gt; CSS Overview)</a:t>
            </a:r>
          </a:p>
          <a:p>
            <a:pPr marL="394335" indent="-342900">
              <a:buAutoNum type="arabicPeriod"/>
            </a:pPr>
            <a:r>
              <a:rPr lang="en-US" dirty="0"/>
              <a:t>Network Screenshots (Network Tab / Screenshots)</a:t>
            </a:r>
          </a:p>
          <a:p>
            <a:pPr marL="394335" indent="-342900">
              <a:buAutoNum type="arabicPeriod"/>
            </a:pPr>
            <a:r>
              <a:rPr lang="en-US" dirty="0"/>
              <a:t>Device Toolbar (Turn on Device Frame and Media Queries)</a:t>
            </a:r>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5</a:t>
            </a:fld>
            <a:endParaRPr lang="en-US"/>
          </a:p>
        </p:txBody>
      </p:sp>
    </p:spTree>
    <p:extLst>
      <p:ext uri="{BB962C8B-B14F-4D97-AF65-F5344CB8AC3E}">
        <p14:creationId xmlns:p14="http://schemas.microsoft.com/office/powerpoint/2010/main" val="139523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err="1"/>
              <a:t>VSCode</a:t>
            </a:r>
            <a:r>
              <a:rPr lang="en-US" dirty="0"/>
              <a:t> Extensions</a:t>
            </a:r>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pPr marL="394335" indent="-342900">
              <a:buAutoNum type="arabicPeriod"/>
            </a:pPr>
            <a:r>
              <a:rPr lang="en-US" dirty="0"/>
              <a:t>Lighthouse</a:t>
            </a:r>
          </a:p>
          <a:p>
            <a:pPr marL="394335" indent="-342900">
              <a:buAutoNum type="arabicPeriod"/>
            </a:pPr>
            <a:r>
              <a:rPr lang="en-US" dirty="0"/>
              <a:t>Element Styles Element Tab, Styles, Computed, Layout, Flex, and Grid)</a:t>
            </a:r>
          </a:p>
          <a:p>
            <a:pPr marL="394335" indent="-342900">
              <a:buAutoNum type="arabicPeriod"/>
            </a:pPr>
            <a:r>
              <a:rPr lang="en-US" dirty="0"/>
              <a:t>CSS Overview (Enable with Kabob Icon &gt; More Tools &gt; CSS Overview)</a:t>
            </a:r>
          </a:p>
          <a:p>
            <a:pPr marL="394335" indent="-342900">
              <a:buAutoNum type="arabicPeriod"/>
            </a:pPr>
            <a:r>
              <a:rPr lang="en-US" dirty="0"/>
              <a:t>Network Screenshots (Network Tab / Screenshots)</a:t>
            </a:r>
          </a:p>
          <a:p>
            <a:pPr marL="394335" indent="-342900">
              <a:buAutoNum type="arabicPeriod"/>
            </a:pPr>
            <a:r>
              <a:rPr lang="en-US" dirty="0"/>
              <a:t>Device Toolbar (Turn on Device Frame and Media Queries)</a:t>
            </a:r>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6</a:t>
            </a:fld>
            <a:endParaRPr lang="en-US"/>
          </a:p>
        </p:txBody>
      </p:sp>
    </p:spTree>
    <p:extLst>
      <p:ext uri="{BB962C8B-B14F-4D97-AF65-F5344CB8AC3E}">
        <p14:creationId xmlns:p14="http://schemas.microsoft.com/office/powerpoint/2010/main" val="279926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err="1"/>
              <a:t>Accesiblity</a:t>
            </a:r>
            <a:endParaRPr lang="en-US" dirty="0"/>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pPr>
              <a:buFontTx/>
              <a:buChar char="-"/>
            </a:pPr>
            <a:r>
              <a:rPr lang="en-US" dirty="0"/>
              <a:t>Proper sizing of font size chrome://</a:t>
            </a:r>
            <a:r>
              <a:rPr lang="en-US" dirty="0" err="1"/>
              <a:t>setttings</a:t>
            </a:r>
            <a:r>
              <a:rPr lang="en-US" dirty="0"/>
              <a:t>/ </a:t>
            </a:r>
          </a:p>
          <a:p>
            <a:pPr lvl="1">
              <a:buFontTx/>
              <a:buChar char="-"/>
            </a:pPr>
            <a:r>
              <a:rPr lang="en-US" sz="1800" dirty="0"/>
              <a:t>Will only work if </a:t>
            </a:r>
            <a:r>
              <a:rPr lang="en-US" sz="1800" dirty="0" err="1"/>
              <a:t>em</a:t>
            </a:r>
            <a:r>
              <a:rPr lang="en-US" sz="1800" dirty="0"/>
              <a:t> has been used</a:t>
            </a:r>
          </a:p>
          <a:p>
            <a:pPr lvl="1">
              <a:buFontTx/>
              <a:buChar char="-"/>
            </a:pPr>
            <a:r>
              <a:rPr lang="en-US" sz="1800" dirty="0">
                <a:hlinkClick r:id="rId2"/>
              </a:rPr>
              <a:t>https://chrome.google.com/webstore/detail/html5-outliner/afoibpobokebhgfnknfndkgemglggomo?hl=en</a:t>
            </a:r>
            <a:endParaRPr lang="en-US" sz="1800" dirty="0"/>
          </a:p>
          <a:p>
            <a:pPr lvl="1">
              <a:buFontTx/>
              <a:buChar char="-"/>
            </a:pPr>
            <a:endParaRPr lang="en-US" sz="1800" dirty="0"/>
          </a:p>
          <a:p>
            <a:pPr>
              <a:buFontTx/>
              <a:buChar char="-"/>
            </a:pPr>
            <a:r>
              <a:rPr lang="en-US" sz="1950" dirty="0"/>
              <a:t>HTML Outliner</a:t>
            </a:r>
          </a:p>
          <a:p>
            <a:pPr>
              <a:buFontTx/>
              <a:buChar char="-"/>
            </a:pPr>
            <a:r>
              <a:rPr lang="en-US" sz="1950" dirty="0">
                <a:hlinkClick r:id="rId2"/>
              </a:rPr>
              <a:t>https://chrome.google.com/webstore/detail/html5-outliner/afoibpobokebhgfnknfndkgemglggomo?hl=en</a:t>
            </a:r>
            <a:endParaRPr lang="en-US" sz="1950" dirty="0"/>
          </a:p>
          <a:p>
            <a:pPr>
              <a:buFontTx/>
              <a:buChar char="-"/>
            </a:pPr>
            <a:endParaRPr lang="en-US" sz="1950" dirty="0"/>
          </a:p>
          <a:p>
            <a:pPr lvl="1">
              <a:buFontTx/>
              <a:buChar char="-"/>
            </a:pPr>
            <a:r>
              <a:rPr lang="en-US" sz="1800" dirty="0"/>
              <a:t>Displays landmarks for HTML which assist screen readers</a:t>
            </a:r>
          </a:p>
          <a:p>
            <a:pPr lvl="1">
              <a:buFontTx/>
              <a:buChar char="-"/>
            </a:pPr>
            <a:r>
              <a:rPr lang="en-US" sz="1800" dirty="0"/>
              <a:t>Google Search is a great example</a:t>
            </a:r>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a:p>
            <a:pPr marL="394335" indent="-342900">
              <a:buAutoNum type="arabicPeriod"/>
            </a:pP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7</a:t>
            </a:fld>
            <a:endParaRPr lang="en-US"/>
          </a:p>
        </p:txBody>
      </p:sp>
    </p:spTree>
    <p:extLst>
      <p:ext uri="{BB962C8B-B14F-4D97-AF65-F5344CB8AC3E}">
        <p14:creationId xmlns:p14="http://schemas.microsoft.com/office/powerpoint/2010/main" val="184553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4884-60C6-76E7-D350-FABFACA9FC7E}"/>
              </a:ext>
            </a:extLst>
          </p:cNvPr>
          <p:cNvSpPr>
            <a:spLocks noGrp="1"/>
          </p:cNvSpPr>
          <p:nvPr>
            <p:ph type="title"/>
          </p:nvPr>
        </p:nvSpPr>
        <p:spPr/>
        <p:txBody>
          <a:bodyPr/>
          <a:lstStyle/>
          <a:p>
            <a:r>
              <a:rPr lang="en-US" dirty="0"/>
              <a:t>CSS References</a:t>
            </a:r>
          </a:p>
        </p:txBody>
      </p:sp>
      <p:sp>
        <p:nvSpPr>
          <p:cNvPr id="3" name="Content Placeholder 2">
            <a:extLst>
              <a:ext uri="{FF2B5EF4-FFF2-40B4-BE49-F238E27FC236}">
                <a16:creationId xmlns:a16="http://schemas.microsoft.com/office/drawing/2014/main" id="{2D7FA463-F559-0C44-8493-AB7A1C651B24}"/>
              </a:ext>
            </a:extLst>
          </p:cNvPr>
          <p:cNvSpPr>
            <a:spLocks noGrp="1"/>
          </p:cNvSpPr>
          <p:nvPr>
            <p:ph idx="1"/>
          </p:nvPr>
        </p:nvSpPr>
        <p:spPr/>
        <p:txBody>
          <a:bodyPr/>
          <a:lstStyle/>
          <a:p>
            <a:pPr marL="394335" indent="-342900">
              <a:buAutoNum type="arabicPeriod"/>
            </a:pPr>
            <a:r>
              <a:rPr lang="en-US" dirty="0"/>
              <a:t>Manning Publications, </a:t>
            </a:r>
            <a:r>
              <a:rPr lang="en-US" i="1" dirty="0"/>
              <a:t>CSS in Depth</a:t>
            </a:r>
            <a:r>
              <a:rPr lang="en-US" dirty="0"/>
              <a:t>, by Keith J. Grant</a:t>
            </a:r>
          </a:p>
          <a:p>
            <a:pPr marL="394335" indent="-342900">
              <a:buAutoNum type="arabicPeriod"/>
            </a:pPr>
            <a:r>
              <a:rPr lang="en-US" dirty="0"/>
              <a:t>Udemy, CSS – The Complete Guide 2023, by Maximilian </a:t>
            </a:r>
            <a:r>
              <a:rPr lang="en-US" dirty="0" err="1"/>
              <a:t>Schwarzmuller</a:t>
            </a:r>
            <a:endParaRPr lang="en-US" dirty="0"/>
          </a:p>
        </p:txBody>
      </p:sp>
      <p:sp>
        <p:nvSpPr>
          <p:cNvPr id="4" name="Subtitle 3">
            <a:extLst>
              <a:ext uri="{FF2B5EF4-FFF2-40B4-BE49-F238E27FC236}">
                <a16:creationId xmlns:a16="http://schemas.microsoft.com/office/drawing/2014/main" id="{8738992A-2D39-9687-7712-A8680D6DB56E}"/>
              </a:ext>
            </a:extLst>
          </p:cNvPr>
          <p:cNvSpPr>
            <a:spLocks noGrp="1"/>
          </p:cNvSpPr>
          <p:nvPr>
            <p:ph type="subTitle" idx="12"/>
          </p:nvPr>
        </p:nvSpPr>
        <p:spPr/>
        <p:txBody>
          <a:bodyPr/>
          <a:lstStyle/>
          <a:p>
            <a:endParaRPr lang="en-US"/>
          </a:p>
        </p:txBody>
      </p:sp>
      <p:sp>
        <p:nvSpPr>
          <p:cNvPr id="5" name="Slide Number Placeholder 4">
            <a:extLst>
              <a:ext uri="{FF2B5EF4-FFF2-40B4-BE49-F238E27FC236}">
                <a16:creationId xmlns:a16="http://schemas.microsoft.com/office/drawing/2014/main" id="{29B55D8C-1BC3-46D5-2BCB-A364A01B480C}"/>
              </a:ext>
            </a:extLst>
          </p:cNvPr>
          <p:cNvSpPr>
            <a:spLocks noGrp="1"/>
          </p:cNvSpPr>
          <p:nvPr>
            <p:ph type="sldNum" sz="quarter" idx="4"/>
          </p:nvPr>
        </p:nvSpPr>
        <p:spPr/>
        <p:txBody>
          <a:bodyPr/>
          <a:lstStyle/>
          <a:p>
            <a:pPr algn="l"/>
            <a:fld id="{ABCABC6B-F667-1540-8370-D056DC2C0FCE}" type="slidenum">
              <a:rPr lang="en-US" smtClean="0"/>
              <a:pPr algn="l"/>
              <a:t>8</a:t>
            </a:fld>
            <a:endParaRPr lang="en-US"/>
          </a:p>
        </p:txBody>
      </p:sp>
    </p:spTree>
    <p:extLst>
      <p:ext uri="{BB962C8B-B14F-4D97-AF65-F5344CB8AC3E}">
        <p14:creationId xmlns:p14="http://schemas.microsoft.com/office/powerpoint/2010/main" val="1545700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improving-2016-new">
      <a:dk1>
        <a:srgbClr val="005596"/>
      </a:dk1>
      <a:lt1>
        <a:srgbClr val="FEFFFF"/>
      </a:lt1>
      <a:dk2>
        <a:srgbClr val="4497D2"/>
      </a:dk2>
      <a:lt2>
        <a:srgbClr val="FFFFFF"/>
      </a:lt2>
      <a:accent1>
        <a:srgbClr val="005596"/>
      </a:accent1>
      <a:accent2>
        <a:srgbClr val="4497D2"/>
      </a:accent2>
      <a:accent3>
        <a:srgbClr val="A9A9A9"/>
      </a:accent3>
      <a:accent4>
        <a:srgbClr val="F4BA41"/>
      </a:accent4>
      <a:accent5>
        <a:srgbClr val="5BC1A6"/>
      </a:accent5>
      <a:accent6>
        <a:srgbClr val="58595A"/>
      </a:accent6>
      <a:hlink>
        <a:srgbClr val="4497D2"/>
      </a:hlink>
      <a:folHlink>
        <a:srgbClr val="A9A9A9"/>
      </a:folHlink>
    </a:clrScheme>
    <a:fontScheme name="Custom 1">
      <a:majorFont>
        <a:latin typeface="Open Sans"/>
        <a:ea typeface=""/>
        <a:cs typeface=""/>
      </a:majorFont>
      <a:minorFont>
        <a:latin typeface="Open Sans"/>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Presentation6" id="{683C9562-9606-154A-8242-CBE1AC176671}" vid="{D895254F-436B-2844-A68E-DD8154C1A6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E712110C0FCA45A92C88A6AA517C56" ma:contentTypeVersion="7" ma:contentTypeDescription="Create a new document." ma:contentTypeScope="" ma:versionID="347b19dbfea501a665fc2554bfe99ab8">
  <xsd:schema xmlns:xsd="http://www.w3.org/2001/XMLSchema" xmlns:xs="http://www.w3.org/2001/XMLSchema" xmlns:p="http://schemas.microsoft.com/office/2006/metadata/properties" xmlns:ns2="0ad9ea8a-6a6b-4606-a768-75fd72d63d7e" targetNamespace="http://schemas.microsoft.com/office/2006/metadata/properties" ma:root="true" ma:fieldsID="063751f1d368749696661a2fc6292abe" ns2:_="">
    <xsd:import namespace="0ad9ea8a-6a6b-4606-a768-75fd72d63d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ea8a-6a6b-4606-a768-75fd72d63d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5FFCEC-4E62-42A1-B0E9-43C57BCD9CFD}">
  <ds:schemaRefs>
    <ds:schemaRef ds:uri="http://schemas.microsoft.com/sharepoint/v3/contenttype/forms"/>
  </ds:schemaRefs>
</ds:datastoreItem>
</file>

<file path=customXml/itemProps2.xml><?xml version="1.0" encoding="utf-8"?>
<ds:datastoreItem xmlns:ds="http://schemas.openxmlformats.org/officeDocument/2006/customXml" ds:itemID="{EBE32A6D-AA86-4C80-BCEB-98D95E2D57B6}">
  <ds:schemaRefs>
    <ds:schemaRef ds:uri="e7fcc5b4-869a-46b7-9f8e-55efbfb95a7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D907F7C-2477-493B-95CB-ED11537D25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ea8a-6a6b-4606-a768-75fd72d63d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2229</TotalTime>
  <Words>403</Words>
  <Application>Microsoft Macintosh PowerPoint</Application>
  <PresentationFormat>Custom</PresentationFormat>
  <Paragraphs>65</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Century Gothic</vt:lpstr>
      <vt:lpstr>Courier New</vt:lpstr>
      <vt:lpstr>Georgia</vt:lpstr>
      <vt:lpstr>Open Sans</vt:lpstr>
      <vt:lpstr>Wingdings</vt:lpstr>
      <vt:lpstr>Wingdings 2</vt:lpstr>
      <vt:lpstr>Austin</vt:lpstr>
      <vt:lpstr>Technical Deep Dive - CSS in Depth – Session 1 </vt:lpstr>
      <vt:lpstr>Technical Deep Dive - CSS in Depth – Session 1 </vt:lpstr>
      <vt:lpstr>GitHub</vt:lpstr>
      <vt:lpstr>Tools</vt:lpstr>
      <vt:lpstr>Chrome DevTools</vt:lpstr>
      <vt:lpstr>VSCode Extensions</vt:lpstr>
      <vt:lpstr>Accesiblity</vt:lpstr>
      <vt:lpstr>CSS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Kacir</dc:creator>
  <cp:lastModifiedBy>Jonathan Pollock</cp:lastModifiedBy>
  <cp:revision>145</cp:revision>
  <dcterms:created xsi:type="dcterms:W3CDTF">2016-10-12T13:37:19Z</dcterms:created>
  <dcterms:modified xsi:type="dcterms:W3CDTF">2023-01-24T22:31:45Z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0x010100F2E712110C0FCA45A92C88A6AA517C56</vt:lpwstr>
  </property>
</Properties>
</file>