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863013" cy="3671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43" d="100"/>
          <a:sy n="143" d="100"/>
        </p:scale>
        <p:origin x="224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877" y="600932"/>
            <a:ext cx="6647260" cy="1278361"/>
          </a:xfrm>
        </p:spPr>
        <p:txBody>
          <a:bodyPr anchor="b"/>
          <a:lstStyle>
            <a:lvl1pPr algn="ctr"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877" y="1928591"/>
            <a:ext cx="6647260" cy="886523"/>
          </a:xfrm>
        </p:spPr>
        <p:txBody>
          <a:bodyPr/>
          <a:lstStyle>
            <a:lvl1pPr marL="0" indent="0" algn="ctr">
              <a:buNone/>
              <a:defRPr sz="1285"/>
            </a:lvl1pPr>
            <a:lvl2pPr marL="244785" indent="0" algn="ctr">
              <a:buNone/>
              <a:defRPr sz="1071"/>
            </a:lvl2pPr>
            <a:lvl3pPr marL="489570" indent="0" algn="ctr">
              <a:buNone/>
              <a:defRPr sz="964"/>
            </a:lvl3pPr>
            <a:lvl4pPr marL="734355" indent="0" algn="ctr">
              <a:buNone/>
              <a:defRPr sz="857"/>
            </a:lvl4pPr>
            <a:lvl5pPr marL="979140" indent="0" algn="ctr">
              <a:buNone/>
              <a:defRPr sz="857"/>
            </a:lvl5pPr>
            <a:lvl6pPr marL="1223924" indent="0" algn="ctr">
              <a:buNone/>
              <a:defRPr sz="857"/>
            </a:lvl6pPr>
            <a:lvl7pPr marL="1468709" indent="0" algn="ctr">
              <a:buNone/>
              <a:defRPr sz="857"/>
            </a:lvl7pPr>
            <a:lvl8pPr marL="1713494" indent="0" algn="ctr">
              <a:buNone/>
              <a:defRPr sz="857"/>
            </a:lvl8pPr>
            <a:lvl9pPr marL="1958279" indent="0" algn="ctr">
              <a:buNone/>
              <a:defRPr sz="85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3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2594" y="195494"/>
            <a:ext cx="1911087" cy="311175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332" y="195494"/>
            <a:ext cx="5622474" cy="311175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3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716" y="915423"/>
            <a:ext cx="7644349" cy="1527403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716" y="2457276"/>
            <a:ext cx="7644349" cy="803225"/>
          </a:xfrm>
        </p:spPr>
        <p:txBody>
          <a:bodyPr/>
          <a:lstStyle>
            <a:lvl1pPr marL="0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1pPr>
            <a:lvl2pPr marL="24478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2pPr>
            <a:lvl3pPr marL="489570" indent="0">
              <a:buNone/>
              <a:defRPr sz="964">
                <a:solidFill>
                  <a:schemeClr val="tx1">
                    <a:tint val="75000"/>
                  </a:schemeClr>
                </a:solidFill>
              </a:defRPr>
            </a:lvl3pPr>
            <a:lvl4pPr marL="734355" indent="0">
              <a:buNone/>
              <a:defRPr sz="857">
                <a:solidFill>
                  <a:schemeClr val="tx1">
                    <a:tint val="75000"/>
                  </a:schemeClr>
                </a:solidFill>
              </a:defRPr>
            </a:lvl4pPr>
            <a:lvl5pPr marL="979140" indent="0">
              <a:buNone/>
              <a:defRPr sz="857">
                <a:solidFill>
                  <a:schemeClr val="tx1">
                    <a:tint val="75000"/>
                  </a:schemeClr>
                </a:solidFill>
              </a:defRPr>
            </a:lvl5pPr>
            <a:lvl6pPr marL="1223924" indent="0">
              <a:buNone/>
              <a:defRPr sz="857">
                <a:solidFill>
                  <a:schemeClr val="tx1">
                    <a:tint val="75000"/>
                  </a:schemeClr>
                </a:solidFill>
              </a:defRPr>
            </a:lvl6pPr>
            <a:lvl7pPr marL="1468709" indent="0">
              <a:buNone/>
              <a:defRPr sz="857">
                <a:solidFill>
                  <a:schemeClr val="tx1">
                    <a:tint val="75000"/>
                  </a:schemeClr>
                </a:solidFill>
              </a:defRPr>
            </a:lvl7pPr>
            <a:lvl8pPr marL="1713494" indent="0">
              <a:buNone/>
              <a:defRPr sz="857">
                <a:solidFill>
                  <a:schemeClr val="tx1">
                    <a:tint val="75000"/>
                  </a:schemeClr>
                </a:solidFill>
              </a:defRPr>
            </a:lvl8pPr>
            <a:lvl9pPr marL="1958279" indent="0">
              <a:buNone/>
              <a:defRPr sz="8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332" y="977470"/>
            <a:ext cx="3766781" cy="2329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6900" y="977470"/>
            <a:ext cx="3766781" cy="2329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86" y="195494"/>
            <a:ext cx="7644349" cy="7097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487" y="900123"/>
            <a:ext cx="3749470" cy="441136"/>
          </a:xfrm>
        </p:spPr>
        <p:txBody>
          <a:bodyPr anchor="b"/>
          <a:lstStyle>
            <a:lvl1pPr marL="0" indent="0">
              <a:buNone/>
              <a:defRPr sz="1285" b="1"/>
            </a:lvl1pPr>
            <a:lvl2pPr marL="244785" indent="0">
              <a:buNone/>
              <a:defRPr sz="1071" b="1"/>
            </a:lvl2pPr>
            <a:lvl3pPr marL="489570" indent="0">
              <a:buNone/>
              <a:defRPr sz="964" b="1"/>
            </a:lvl3pPr>
            <a:lvl4pPr marL="734355" indent="0">
              <a:buNone/>
              <a:defRPr sz="857" b="1"/>
            </a:lvl4pPr>
            <a:lvl5pPr marL="979140" indent="0">
              <a:buNone/>
              <a:defRPr sz="857" b="1"/>
            </a:lvl5pPr>
            <a:lvl6pPr marL="1223924" indent="0">
              <a:buNone/>
              <a:defRPr sz="857" b="1"/>
            </a:lvl6pPr>
            <a:lvl7pPr marL="1468709" indent="0">
              <a:buNone/>
              <a:defRPr sz="857" b="1"/>
            </a:lvl7pPr>
            <a:lvl8pPr marL="1713494" indent="0">
              <a:buNone/>
              <a:defRPr sz="857" b="1"/>
            </a:lvl8pPr>
            <a:lvl9pPr marL="1958279" indent="0">
              <a:buNone/>
              <a:defRPr sz="85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487" y="1341259"/>
            <a:ext cx="3749470" cy="19727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6900" y="900123"/>
            <a:ext cx="3767935" cy="441136"/>
          </a:xfrm>
        </p:spPr>
        <p:txBody>
          <a:bodyPr anchor="b"/>
          <a:lstStyle>
            <a:lvl1pPr marL="0" indent="0">
              <a:buNone/>
              <a:defRPr sz="1285" b="1"/>
            </a:lvl1pPr>
            <a:lvl2pPr marL="244785" indent="0">
              <a:buNone/>
              <a:defRPr sz="1071" b="1"/>
            </a:lvl2pPr>
            <a:lvl3pPr marL="489570" indent="0">
              <a:buNone/>
              <a:defRPr sz="964" b="1"/>
            </a:lvl3pPr>
            <a:lvl4pPr marL="734355" indent="0">
              <a:buNone/>
              <a:defRPr sz="857" b="1"/>
            </a:lvl4pPr>
            <a:lvl5pPr marL="979140" indent="0">
              <a:buNone/>
              <a:defRPr sz="857" b="1"/>
            </a:lvl5pPr>
            <a:lvl6pPr marL="1223924" indent="0">
              <a:buNone/>
              <a:defRPr sz="857" b="1"/>
            </a:lvl6pPr>
            <a:lvl7pPr marL="1468709" indent="0">
              <a:buNone/>
              <a:defRPr sz="857" b="1"/>
            </a:lvl7pPr>
            <a:lvl8pPr marL="1713494" indent="0">
              <a:buNone/>
              <a:defRPr sz="857" b="1"/>
            </a:lvl8pPr>
            <a:lvl9pPr marL="1958279" indent="0">
              <a:buNone/>
              <a:defRPr sz="85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86900" y="1341259"/>
            <a:ext cx="3767935" cy="19727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6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2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25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87" y="244792"/>
            <a:ext cx="2858552" cy="856774"/>
          </a:xfrm>
        </p:spPr>
        <p:txBody>
          <a:bodyPr anchor="b"/>
          <a:lstStyle>
            <a:lvl1pPr>
              <a:defRPr sz="17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935" y="528684"/>
            <a:ext cx="4486900" cy="2609420"/>
          </a:xfrm>
        </p:spPr>
        <p:txBody>
          <a:bodyPr/>
          <a:lstStyle>
            <a:lvl1pPr>
              <a:defRPr sz="1713"/>
            </a:lvl1pPr>
            <a:lvl2pPr>
              <a:defRPr sz="1499"/>
            </a:lvl2pPr>
            <a:lvl3pPr>
              <a:defRPr sz="1285"/>
            </a:lvl3pPr>
            <a:lvl4pPr>
              <a:defRPr sz="1071"/>
            </a:lvl4pPr>
            <a:lvl5pPr>
              <a:defRPr sz="1071"/>
            </a:lvl5pPr>
            <a:lvl6pPr>
              <a:defRPr sz="1071"/>
            </a:lvl6pPr>
            <a:lvl7pPr>
              <a:defRPr sz="1071"/>
            </a:lvl7pPr>
            <a:lvl8pPr>
              <a:defRPr sz="1071"/>
            </a:lvl8pPr>
            <a:lvl9pPr>
              <a:defRPr sz="107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487" y="1101566"/>
            <a:ext cx="2858552" cy="2040788"/>
          </a:xfrm>
        </p:spPr>
        <p:txBody>
          <a:bodyPr/>
          <a:lstStyle>
            <a:lvl1pPr marL="0" indent="0">
              <a:buNone/>
              <a:defRPr sz="857"/>
            </a:lvl1pPr>
            <a:lvl2pPr marL="244785" indent="0">
              <a:buNone/>
              <a:defRPr sz="750"/>
            </a:lvl2pPr>
            <a:lvl3pPr marL="489570" indent="0">
              <a:buNone/>
              <a:defRPr sz="642"/>
            </a:lvl3pPr>
            <a:lvl4pPr marL="734355" indent="0">
              <a:buNone/>
              <a:defRPr sz="535"/>
            </a:lvl4pPr>
            <a:lvl5pPr marL="979140" indent="0">
              <a:buNone/>
              <a:defRPr sz="535"/>
            </a:lvl5pPr>
            <a:lvl6pPr marL="1223924" indent="0">
              <a:buNone/>
              <a:defRPr sz="535"/>
            </a:lvl6pPr>
            <a:lvl7pPr marL="1468709" indent="0">
              <a:buNone/>
              <a:defRPr sz="535"/>
            </a:lvl7pPr>
            <a:lvl8pPr marL="1713494" indent="0">
              <a:buNone/>
              <a:defRPr sz="535"/>
            </a:lvl8pPr>
            <a:lvl9pPr marL="1958279" indent="0">
              <a:buNone/>
              <a:defRPr sz="5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87" y="244792"/>
            <a:ext cx="2858552" cy="856774"/>
          </a:xfrm>
        </p:spPr>
        <p:txBody>
          <a:bodyPr anchor="b"/>
          <a:lstStyle>
            <a:lvl1pPr>
              <a:defRPr sz="17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67935" y="528684"/>
            <a:ext cx="4486900" cy="2609420"/>
          </a:xfrm>
        </p:spPr>
        <p:txBody>
          <a:bodyPr anchor="t"/>
          <a:lstStyle>
            <a:lvl1pPr marL="0" indent="0">
              <a:buNone/>
              <a:defRPr sz="1713"/>
            </a:lvl1pPr>
            <a:lvl2pPr marL="244785" indent="0">
              <a:buNone/>
              <a:defRPr sz="1499"/>
            </a:lvl2pPr>
            <a:lvl3pPr marL="489570" indent="0">
              <a:buNone/>
              <a:defRPr sz="1285"/>
            </a:lvl3pPr>
            <a:lvl4pPr marL="734355" indent="0">
              <a:buNone/>
              <a:defRPr sz="1071"/>
            </a:lvl4pPr>
            <a:lvl5pPr marL="979140" indent="0">
              <a:buNone/>
              <a:defRPr sz="1071"/>
            </a:lvl5pPr>
            <a:lvl6pPr marL="1223924" indent="0">
              <a:buNone/>
              <a:defRPr sz="1071"/>
            </a:lvl6pPr>
            <a:lvl7pPr marL="1468709" indent="0">
              <a:buNone/>
              <a:defRPr sz="1071"/>
            </a:lvl7pPr>
            <a:lvl8pPr marL="1713494" indent="0">
              <a:buNone/>
              <a:defRPr sz="1071"/>
            </a:lvl8pPr>
            <a:lvl9pPr marL="1958279" indent="0">
              <a:buNone/>
              <a:defRPr sz="107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487" y="1101566"/>
            <a:ext cx="2858552" cy="2040788"/>
          </a:xfrm>
        </p:spPr>
        <p:txBody>
          <a:bodyPr/>
          <a:lstStyle>
            <a:lvl1pPr marL="0" indent="0">
              <a:buNone/>
              <a:defRPr sz="857"/>
            </a:lvl1pPr>
            <a:lvl2pPr marL="244785" indent="0">
              <a:buNone/>
              <a:defRPr sz="750"/>
            </a:lvl2pPr>
            <a:lvl3pPr marL="489570" indent="0">
              <a:buNone/>
              <a:defRPr sz="642"/>
            </a:lvl3pPr>
            <a:lvl4pPr marL="734355" indent="0">
              <a:buNone/>
              <a:defRPr sz="535"/>
            </a:lvl4pPr>
            <a:lvl5pPr marL="979140" indent="0">
              <a:buNone/>
              <a:defRPr sz="535"/>
            </a:lvl5pPr>
            <a:lvl6pPr marL="1223924" indent="0">
              <a:buNone/>
              <a:defRPr sz="535"/>
            </a:lvl6pPr>
            <a:lvl7pPr marL="1468709" indent="0">
              <a:buNone/>
              <a:defRPr sz="535"/>
            </a:lvl7pPr>
            <a:lvl8pPr marL="1713494" indent="0">
              <a:buNone/>
              <a:defRPr sz="535"/>
            </a:lvl8pPr>
            <a:lvl9pPr marL="1958279" indent="0">
              <a:buNone/>
              <a:defRPr sz="5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68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332" y="195494"/>
            <a:ext cx="7644349" cy="709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332" y="977470"/>
            <a:ext cx="7644349" cy="232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332" y="3403296"/>
            <a:ext cx="1994178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645A-EE55-804A-857F-FD9329633416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5873" y="3403296"/>
            <a:ext cx="2991267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59503" y="3403296"/>
            <a:ext cx="1994178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CDF5B-3D93-FA4D-88EB-79053CA44C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38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9570" rtl="0" eaLnBrk="1" latinLnBrk="0" hangingPunct="1">
        <a:lnSpc>
          <a:spcPct val="90000"/>
        </a:lnSpc>
        <a:spcBef>
          <a:spcPct val="0"/>
        </a:spcBef>
        <a:buNone/>
        <a:defRPr sz="23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392" indent="-122392" algn="l" defTabSz="48957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1pPr>
      <a:lvl2pPr marL="367177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2pPr>
      <a:lvl3pPr marL="611962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3pPr>
      <a:lvl4pPr marL="856747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4pPr>
      <a:lvl5pPr marL="1101532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5pPr>
      <a:lvl6pPr marL="1346317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6pPr>
      <a:lvl7pPr marL="1591102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7pPr>
      <a:lvl8pPr marL="1835887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8pPr>
      <a:lvl9pPr marL="2080671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1pPr>
      <a:lvl2pPr marL="244785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2pPr>
      <a:lvl3pPr marL="489570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3pPr>
      <a:lvl4pPr marL="734355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4pPr>
      <a:lvl5pPr marL="979140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5pPr>
      <a:lvl6pPr marL="1223924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6pPr>
      <a:lvl7pPr marL="1468709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7pPr>
      <a:lvl8pPr marL="1713494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8pPr>
      <a:lvl9pPr marL="1958279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59F198-D4A9-5941-A0FE-80E76D2B2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84695"/>
              </p:ext>
            </p:extLst>
          </p:nvPr>
        </p:nvGraphicFramePr>
        <p:xfrm>
          <a:off x="1206044" y="259231"/>
          <a:ext cx="7576373" cy="257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28">
                  <a:extLst>
                    <a:ext uri="{9D8B030D-6E8A-4147-A177-3AD203B41FA5}">
                      <a16:colId xmlns:a16="http://schemas.microsoft.com/office/drawing/2014/main" val="120471538"/>
                    </a:ext>
                  </a:extLst>
                </a:gridCol>
                <a:gridCol w="1262728">
                  <a:extLst>
                    <a:ext uri="{9D8B030D-6E8A-4147-A177-3AD203B41FA5}">
                      <a16:colId xmlns:a16="http://schemas.microsoft.com/office/drawing/2014/main" val="3693885995"/>
                    </a:ext>
                  </a:extLst>
                </a:gridCol>
                <a:gridCol w="1262728">
                  <a:extLst>
                    <a:ext uri="{9D8B030D-6E8A-4147-A177-3AD203B41FA5}">
                      <a16:colId xmlns:a16="http://schemas.microsoft.com/office/drawing/2014/main" val="188167869"/>
                    </a:ext>
                  </a:extLst>
                </a:gridCol>
                <a:gridCol w="884511">
                  <a:extLst>
                    <a:ext uri="{9D8B030D-6E8A-4147-A177-3AD203B41FA5}">
                      <a16:colId xmlns:a16="http://schemas.microsoft.com/office/drawing/2014/main" val="3171740191"/>
                    </a:ext>
                  </a:extLst>
                </a:gridCol>
                <a:gridCol w="1189614">
                  <a:extLst>
                    <a:ext uri="{9D8B030D-6E8A-4147-A177-3AD203B41FA5}">
                      <a16:colId xmlns:a16="http://schemas.microsoft.com/office/drawing/2014/main" val="886707439"/>
                    </a:ext>
                  </a:extLst>
                </a:gridCol>
                <a:gridCol w="1714064">
                  <a:extLst>
                    <a:ext uri="{9D8B030D-6E8A-4147-A177-3AD203B41FA5}">
                      <a16:colId xmlns:a16="http://schemas.microsoft.com/office/drawing/2014/main" val="2928787672"/>
                    </a:ext>
                  </a:extLst>
                </a:gridCol>
              </a:tblGrid>
              <a:tr h="429025">
                <a:tc>
                  <a:txBody>
                    <a:bodyPr/>
                    <a:lstStyle/>
                    <a:p>
                      <a:r>
                        <a:rPr lang="en-GB" sz="2000" dirty="0"/>
                        <a:t>Feature 1</a:t>
                      </a:r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Feature 2</a:t>
                      </a:r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Feature 3</a:t>
                      </a:r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…</a:t>
                      </a:r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Feature n</a:t>
                      </a:r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Feature n+1</a:t>
                      </a:r>
                    </a:p>
                  </a:txBody>
                  <a:tcPr marL="94657" marR="94657" marT="47329" marB="47329"/>
                </a:tc>
                <a:extLst>
                  <a:ext uri="{0D108BD9-81ED-4DB2-BD59-A6C34878D82A}">
                    <a16:rowId xmlns:a16="http://schemas.microsoft.com/office/drawing/2014/main" val="3378904815"/>
                  </a:ext>
                </a:extLst>
              </a:tr>
              <a:tr h="429025"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extLst>
                  <a:ext uri="{0D108BD9-81ED-4DB2-BD59-A6C34878D82A}">
                    <a16:rowId xmlns:a16="http://schemas.microsoft.com/office/drawing/2014/main" val="859890370"/>
                  </a:ext>
                </a:extLst>
              </a:tr>
              <a:tr h="429025"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extLst>
                  <a:ext uri="{0D108BD9-81ED-4DB2-BD59-A6C34878D82A}">
                    <a16:rowId xmlns:a16="http://schemas.microsoft.com/office/drawing/2014/main" val="3603144173"/>
                  </a:ext>
                </a:extLst>
              </a:tr>
              <a:tr h="429025"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4657" marR="94657" marT="47329" marB="47329"/>
                </a:tc>
                <a:extLst>
                  <a:ext uri="{0D108BD9-81ED-4DB2-BD59-A6C34878D82A}">
                    <a16:rowId xmlns:a16="http://schemas.microsoft.com/office/drawing/2014/main" val="2246200166"/>
                  </a:ext>
                </a:extLst>
              </a:tr>
              <a:tr h="429025"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4657" marR="94657" marT="47329" marB="47329"/>
                </a:tc>
                <a:extLst>
                  <a:ext uri="{0D108BD9-81ED-4DB2-BD59-A6C34878D82A}">
                    <a16:rowId xmlns:a16="http://schemas.microsoft.com/office/drawing/2014/main" val="3416122929"/>
                  </a:ext>
                </a:extLst>
              </a:tr>
              <a:tr h="429025"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4657" marR="94657" marT="47329" marB="47329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4657" marR="94657" marT="47329" marB="47329"/>
                </a:tc>
                <a:extLst>
                  <a:ext uri="{0D108BD9-81ED-4DB2-BD59-A6C34878D82A}">
                    <a16:rowId xmlns:a16="http://schemas.microsoft.com/office/drawing/2014/main" val="21378560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EC9416-3E5A-9645-BBCC-2583DD2DC987}"/>
              </a:ext>
            </a:extLst>
          </p:cNvPr>
          <p:cNvSpPr txBox="1"/>
          <p:nvPr/>
        </p:nvSpPr>
        <p:spPr>
          <a:xfrm>
            <a:off x="10074" y="723688"/>
            <a:ext cx="1116757" cy="39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3" dirty="0"/>
              <a:t>Sample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11F41-0755-7A40-A0FD-90CD7CEE5520}"/>
              </a:ext>
            </a:extLst>
          </p:cNvPr>
          <p:cNvSpPr txBox="1"/>
          <p:nvPr/>
        </p:nvSpPr>
        <p:spPr>
          <a:xfrm>
            <a:off x="10068" y="1163984"/>
            <a:ext cx="1116756" cy="39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3" dirty="0"/>
              <a:t>Sample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DEC76-2291-9E45-AE67-C629E8C473E0}"/>
              </a:ext>
            </a:extLst>
          </p:cNvPr>
          <p:cNvSpPr txBox="1"/>
          <p:nvPr/>
        </p:nvSpPr>
        <p:spPr>
          <a:xfrm>
            <a:off x="10069" y="1605518"/>
            <a:ext cx="1116756" cy="39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3" dirty="0"/>
              <a:t>Sample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E0B34-AD71-A343-9A97-1BCFF97CC0DF}"/>
              </a:ext>
            </a:extLst>
          </p:cNvPr>
          <p:cNvSpPr txBox="1"/>
          <p:nvPr/>
        </p:nvSpPr>
        <p:spPr>
          <a:xfrm>
            <a:off x="10069" y="2022472"/>
            <a:ext cx="1116756" cy="39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3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2703C-2006-1D49-8D39-54B3948A4BAA}"/>
              </a:ext>
            </a:extLst>
          </p:cNvPr>
          <p:cNvSpPr txBox="1"/>
          <p:nvPr/>
        </p:nvSpPr>
        <p:spPr>
          <a:xfrm>
            <a:off x="0" y="2440991"/>
            <a:ext cx="1116756" cy="37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3" dirty="0"/>
              <a:t>Sample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EF513F-B4B2-6E45-9ED2-4A66785B4E55}"/>
              </a:ext>
            </a:extLst>
          </p:cNvPr>
          <p:cNvSpPr txBox="1"/>
          <p:nvPr/>
        </p:nvSpPr>
        <p:spPr>
          <a:xfrm>
            <a:off x="1206045" y="2960851"/>
            <a:ext cx="5862043" cy="3923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863" dirty="0"/>
              <a:t>Input 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FF3F1C-C6AB-304A-9B57-00B609DC1710}"/>
              </a:ext>
            </a:extLst>
          </p:cNvPr>
          <p:cNvSpPr txBox="1"/>
          <p:nvPr/>
        </p:nvSpPr>
        <p:spPr>
          <a:xfrm>
            <a:off x="7068086" y="2960851"/>
            <a:ext cx="1714336" cy="379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863" dirty="0"/>
              <a:t>Output Feature</a:t>
            </a:r>
          </a:p>
        </p:txBody>
      </p:sp>
    </p:spTree>
    <p:extLst>
      <p:ext uri="{BB962C8B-B14F-4D97-AF65-F5344CB8AC3E}">
        <p14:creationId xmlns:p14="http://schemas.microsoft.com/office/powerpoint/2010/main" val="21756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26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Uwe Schmitt</dc:creator>
  <cp:lastModifiedBy>Uwe Schmitt</cp:lastModifiedBy>
  <cp:revision>3</cp:revision>
  <dcterms:created xsi:type="dcterms:W3CDTF">2021-02-04T15:29:58Z</dcterms:created>
  <dcterms:modified xsi:type="dcterms:W3CDTF">2021-02-04T15:50:01Z</dcterms:modified>
</cp:coreProperties>
</file>