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030287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23" d="100"/>
          <a:sy n="123" d="100"/>
        </p:scale>
        <p:origin x="208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860" y="530264"/>
            <a:ext cx="7727156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860" y="1701796"/>
            <a:ext cx="7727156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7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9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72995" y="172505"/>
            <a:ext cx="2221557" cy="27458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323" y="172505"/>
            <a:ext cx="6535886" cy="27458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11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65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956" y="807773"/>
            <a:ext cx="8886230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956" y="2168309"/>
            <a:ext cx="8886230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87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323" y="862523"/>
            <a:ext cx="4378722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830" y="862523"/>
            <a:ext cx="4378722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3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64" y="172505"/>
            <a:ext cx="8886230" cy="62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665" y="794272"/>
            <a:ext cx="4358599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665" y="1183532"/>
            <a:ext cx="4358599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15830" y="794272"/>
            <a:ext cx="4380064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15830" y="1183532"/>
            <a:ext cx="4380064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31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65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88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65" y="216006"/>
            <a:ext cx="332294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0064" y="466513"/>
            <a:ext cx="521583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665" y="972026"/>
            <a:ext cx="332294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65" y="216006"/>
            <a:ext cx="332294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80064" y="466513"/>
            <a:ext cx="521583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665" y="972026"/>
            <a:ext cx="332294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95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323" y="172505"/>
            <a:ext cx="888623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323" y="862523"/>
            <a:ext cx="888623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323" y="3003082"/>
            <a:ext cx="231814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2828" y="3003082"/>
            <a:ext cx="34772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76405" y="3003082"/>
            <a:ext cx="231814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07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59F198-D4A9-5941-A0FE-80E76D2B2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073609"/>
              </p:ext>
            </p:extLst>
          </p:nvPr>
        </p:nvGraphicFramePr>
        <p:xfrm>
          <a:off x="1312912" y="282327"/>
          <a:ext cx="8781882" cy="257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613">
                  <a:extLst>
                    <a:ext uri="{9D8B030D-6E8A-4147-A177-3AD203B41FA5}">
                      <a16:colId xmlns:a16="http://schemas.microsoft.com/office/drawing/2014/main" val="120471538"/>
                    </a:ext>
                  </a:extLst>
                </a:gridCol>
                <a:gridCol w="1445741">
                  <a:extLst>
                    <a:ext uri="{9D8B030D-6E8A-4147-A177-3AD203B41FA5}">
                      <a16:colId xmlns:a16="http://schemas.microsoft.com/office/drawing/2014/main" val="3693885995"/>
                    </a:ext>
                  </a:extLst>
                </a:gridCol>
                <a:gridCol w="1297459">
                  <a:extLst>
                    <a:ext uri="{9D8B030D-6E8A-4147-A177-3AD203B41FA5}">
                      <a16:colId xmlns:a16="http://schemas.microsoft.com/office/drawing/2014/main" val="188167869"/>
                    </a:ext>
                  </a:extLst>
                </a:gridCol>
                <a:gridCol w="766119">
                  <a:extLst>
                    <a:ext uri="{9D8B030D-6E8A-4147-A177-3AD203B41FA5}">
                      <a16:colId xmlns:a16="http://schemas.microsoft.com/office/drawing/2014/main" val="3171740191"/>
                    </a:ext>
                  </a:extLst>
                </a:gridCol>
                <a:gridCol w="1309816">
                  <a:extLst>
                    <a:ext uri="{9D8B030D-6E8A-4147-A177-3AD203B41FA5}">
                      <a16:colId xmlns:a16="http://schemas.microsoft.com/office/drawing/2014/main" val="886707439"/>
                    </a:ext>
                  </a:extLst>
                </a:gridCol>
                <a:gridCol w="2533134">
                  <a:extLst>
                    <a:ext uri="{9D8B030D-6E8A-4147-A177-3AD203B41FA5}">
                      <a16:colId xmlns:a16="http://schemas.microsoft.com/office/drawing/2014/main" val="2928787672"/>
                    </a:ext>
                  </a:extLst>
                </a:gridCol>
              </a:tblGrid>
              <a:tr h="429025">
                <a:tc>
                  <a:txBody>
                    <a:bodyPr/>
                    <a:lstStyle/>
                    <a:p>
                      <a:r>
                        <a:rPr lang="en-GB" sz="2000" dirty="0"/>
                        <a:t>Pixel (0, 0)</a:t>
                      </a:r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Pixel (0, 1)</a:t>
                      </a:r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Pixel (0, 2) </a:t>
                      </a:r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…</a:t>
                      </a:r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Pixel (7,7) </a:t>
                      </a:r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Represented number</a:t>
                      </a:r>
                    </a:p>
                  </a:txBody>
                  <a:tcPr marL="94657" marR="94657" marT="47329" marB="47329"/>
                </a:tc>
                <a:extLst>
                  <a:ext uri="{0D108BD9-81ED-4DB2-BD59-A6C34878D82A}">
                    <a16:rowId xmlns:a16="http://schemas.microsoft.com/office/drawing/2014/main" val="3378904815"/>
                  </a:ext>
                </a:extLst>
              </a:tr>
              <a:tr h="429025"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4657" marR="94657" marT="47329" marB="47329"/>
                </a:tc>
                <a:extLst>
                  <a:ext uri="{0D108BD9-81ED-4DB2-BD59-A6C34878D82A}">
                    <a16:rowId xmlns:a16="http://schemas.microsoft.com/office/drawing/2014/main" val="859890370"/>
                  </a:ext>
                </a:extLst>
              </a:tr>
              <a:tr h="429025"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extLst>
                  <a:ext uri="{0D108BD9-81ED-4DB2-BD59-A6C34878D82A}">
                    <a16:rowId xmlns:a16="http://schemas.microsoft.com/office/drawing/2014/main" val="3603144173"/>
                  </a:ext>
                </a:extLst>
              </a:tr>
              <a:tr h="429025"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4657" marR="94657" marT="47329" marB="47329"/>
                </a:tc>
                <a:extLst>
                  <a:ext uri="{0D108BD9-81ED-4DB2-BD59-A6C34878D82A}">
                    <a16:rowId xmlns:a16="http://schemas.microsoft.com/office/drawing/2014/main" val="2246200166"/>
                  </a:ext>
                </a:extLst>
              </a:tr>
              <a:tr h="429025"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4657" marR="94657" marT="47329" marB="47329"/>
                </a:tc>
                <a:extLst>
                  <a:ext uri="{0D108BD9-81ED-4DB2-BD59-A6C34878D82A}">
                    <a16:rowId xmlns:a16="http://schemas.microsoft.com/office/drawing/2014/main" val="3416122929"/>
                  </a:ext>
                </a:extLst>
              </a:tr>
              <a:tr h="429025"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4657" marR="94657" marT="47329" marB="47329"/>
                </a:tc>
                <a:extLst>
                  <a:ext uri="{0D108BD9-81ED-4DB2-BD59-A6C34878D82A}">
                    <a16:rowId xmlns:a16="http://schemas.microsoft.com/office/drawing/2014/main" val="21378560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EC9416-3E5A-9645-BBCC-2583DD2DC987}"/>
              </a:ext>
            </a:extLst>
          </p:cNvPr>
          <p:cNvSpPr txBox="1"/>
          <p:nvPr/>
        </p:nvSpPr>
        <p:spPr>
          <a:xfrm>
            <a:off x="116953" y="746794"/>
            <a:ext cx="1116757" cy="37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3" dirty="0"/>
              <a:t>Image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11F41-0755-7A40-A0FD-90CD7CEE5520}"/>
              </a:ext>
            </a:extLst>
          </p:cNvPr>
          <p:cNvSpPr txBox="1"/>
          <p:nvPr/>
        </p:nvSpPr>
        <p:spPr>
          <a:xfrm>
            <a:off x="116936" y="1187090"/>
            <a:ext cx="1116756" cy="39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3" dirty="0"/>
              <a:t>Image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DEC76-2291-9E45-AE67-C629E8C473E0}"/>
              </a:ext>
            </a:extLst>
          </p:cNvPr>
          <p:cNvSpPr txBox="1"/>
          <p:nvPr/>
        </p:nvSpPr>
        <p:spPr>
          <a:xfrm>
            <a:off x="116937" y="1628624"/>
            <a:ext cx="1116756" cy="39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3" dirty="0"/>
              <a:t>Image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E0B34-AD71-A343-9A97-1BCFF97CC0DF}"/>
              </a:ext>
            </a:extLst>
          </p:cNvPr>
          <p:cNvSpPr txBox="1"/>
          <p:nvPr/>
        </p:nvSpPr>
        <p:spPr>
          <a:xfrm>
            <a:off x="116937" y="2045578"/>
            <a:ext cx="1116756" cy="39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3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2703C-2006-1D49-8D39-54B3948A4BAA}"/>
              </a:ext>
            </a:extLst>
          </p:cNvPr>
          <p:cNvSpPr txBox="1"/>
          <p:nvPr/>
        </p:nvSpPr>
        <p:spPr>
          <a:xfrm>
            <a:off x="106868" y="2464097"/>
            <a:ext cx="1116756" cy="37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3" dirty="0"/>
              <a:t>Image N</a:t>
            </a:r>
          </a:p>
        </p:txBody>
      </p:sp>
    </p:spTree>
    <p:extLst>
      <p:ext uri="{BB962C8B-B14F-4D97-AF65-F5344CB8AC3E}">
        <p14:creationId xmlns:p14="http://schemas.microsoft.com/office/powerpoint/2010/main" val="21756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34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Uwe Schmitt</dc:creator>
  <cp:lastModifiedBy>Uwe Schmitt</cp:lastModifiedBy>
  <cp:revision>5</cp:revision>
  <dcterms:created xsi:type="dcterms:W3CDTF">2021-02-04T15:29:58Z</dcterms:created>
  <dcterms:modified xsi:type="dcterms:W3CDTF">2021-02-04T15:57:14Z</dcterms:modified>
</cp:coreProperties>
</file>