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sldIdLst>
    <p:sldId id="256" r:id="rId2"/>
  </p:sldIdLst>
  <p:sldSz cx="10663238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55" d="100"/>
          <a:sy n="155" d="100"/>
        </p:scale>
        <p:origin x="208" y="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2905" y="530264"/>
            <a:ext cx="7997429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2905" y="1701796"/>
            <a:ext cx="7997429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645A-EE55-804A-857F-FD9329633416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DF5B-3D93-FA4D-88EB-79053CA44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38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645A-EE55-804A-857F-FD9329633416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DF5B-3D93-FA4D-88EB-79053CA44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25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0880" y="172505"/>
            <a:ext cx="2299261" cy="27458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3097" y="172505"/>
            <a:ext cx="6764492" cy="27458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645A-EE55-804A-857F-FD9329633416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DF5B-3D93-FA4D-88EB-79053CA44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46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645A-EE55-804A-857F-FD9329633416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DF5B-3D93-FA4D-88EB-79053CA44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19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544" y="807773"/>
            <a:ext cx="9197043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544" y="2168309"/>
            <a:ext cx="9197043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645A-EE55-804A-857F-FD9329633416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DF5B-3D93-FA4D-88EB-79053CA44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5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3098" y="862523"/>
            <a:ext cx="4531876" cy="20558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8264" y="862523"/>
            <a:ext cx="4531876" cy="20558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645A-EE55-804A-857F-FD9329633416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DF5B-3D93-FA4D-88EB-79053CA44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00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486" y="172505"/>
            <a:ext cx="9197043" cy="62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4487" y="794272"/>
            <a:ext cx="4511049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4487" y="1183532"/>
            <a:ext cx="4511049" cy="17407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98264" y="794272"/>
            <a:ext cx="4533265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98264" y="1183532"/>
            <a:ext cx="4533265" cy="17407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645A-EE55-804A-857F-FD9329633416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DF5B-3D93-FA4D-88EB-79053CA44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69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645A-EE55-804A-857F-FD9329633416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DF5B-3D93-FA4D-88EB-79053CA44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43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645A-EE55-804A-857F-FD9329633416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DF5B-3D93-FA4D-88EB-79053CA44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97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487" y="216006"/>
            <a:ext cx="34391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265" y="466513"/>
            <a:ext cx="5398264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4487" y="972026"/>
            <a:ext cx="34391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645A-EE55-804A-857F-FD9329633416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DF5B-3D93-FA4D-88EB-79053CA44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13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487" y="216006"/>
            <a:ext cx="34391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33265" y="466513"/>
            <a:ext cx="5398264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4487" y="972026"/>
            <a:ext cx="34391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645A-EE55-804A-857F-FD9329633416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DF5B-3D93-FA4D-88EB-79053CA44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10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3098" y="172505"/>
            <a:ext cx="9197043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098" y="862523"/>
            <a:ext cx="9197043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3097" y="3003082"/>
            <a:ext cx="239922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D645A-EE55-804A-857F-FD9329633416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32198" y="3003082"/>
            <a:ext cx="3598843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30912" y="3003082"/>
            <a:ext cx="239922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CDF5B-3D93-FA4D-88EB-79053CA44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47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59F198-D4A9-5941-A0FE-80E76D2B2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527413"/>
              </p:ext>
            </p:extLst>
          </p:nvPr>
        </p:nvGraphicFramePr>
        <p:xfrm>
          <a:off x="1664318" y="234027"/>
          <a:ext cx="8501316" cy="260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940">
                  <a:extLst>
                    <a:ext uri="{9D8B030D-6E8A-4147-A177-3AD203B41FA5}">
                      <a16:colId xmlns:a16="http://schemas.microsoft.com/office/drawing/2014/main" val="120471538"/>
                    </a:ext>
                  </a:extLst>
                </a:gridCol>
                <a:gridCol w="1446152">
                  <a:extLst>
                    <a:ext uri="{9D8B030D-6E8A-4147-A177-3AD203B41FA5}">
                      <a16:colId xmlns:a16="http://schemas.microsoft.com/office/drawing/2014/main" val="3693885995"/>
                    </a:ext>
                  </a:extLst>
                </a:gridCol>
                <a:gridCol w="1731523">
                  <a:extLst>
                    <a:ext uri="{9D8B030D-6E8A-4147-A177-3AD203B41FA5}">
                      <a16:colId xmlns:a16="http://schemas.microsoft.com/office/drawing/2014/main" val="188167869"/>
                    </a:ext>
                  </a:extLst>
                </a:gridCol>
                <a:gridCol w="456945">
                  <a:extLst>
                    <a:ext uri="{9D8B030D-6E8A-4147-A177-3AD203B41FA5}">
                      <a16:colId xmlns:a16="http://schemas.microsoft.com/office/drawing/2014/main" val="3171740191"/>
                    </a:ext>
                  </a:extLst>
                </a:gridCol>
                <a:gridCol w="1508042">
                  <a:extLst>
                    <a:ext uri="{9D8B030D-6E8A-4147-A177-3AD203B41FA5}">
                      <a16:colId xmlns:a16="http://schemas.microsoft.com/office/drawing/2014/main" val="886707439"/>
                    </a:ext>
                  </a:extLst>
                </a:gridCol>
                <a:gridCol w="1974714">
                  <a:extLst>
                    <a:ext uri="{9D8B030D-6E8A-4147-A177-3AD203B41FA5}">
                      <a16:colId xmlns:a16="http://schemas.microsoft.com/office/drawing/2014/main" val="2928787672"/>
                    </a:ext>
                  </a:extLst>
                </a:gridCol>
              </a:tblGrid>
              <a:tr h="456440">
                <a:tc>
                  <a:txBody>
                    <a:bodyPr/>
                    <a:lstStyle/>
                    <a:p>
                      <a:r>
                        <a:rPr lang="en-GB" sz="1600" dirty="0"/>
                        <a:t>Count “like”</a:t>
                      </a:r>
                    </a:p>
                  </a:txBody>
                  <a:tcPr marL="94656" marR="94656" marT="47329" marB="47329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Count “dislike”</a:t>
                      </a:r>
                    </a:p>
                  </a:txBody>
                  <a:tcPr marL="94656" marR="94656" marT="47329" marB="47329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Count “</a:t>
                      </a:r>
                      <a:r>
                        <a:rPr lang="en-GB" sz="1600" dirty="0" err="1"/>
                        <a:t>american</a:t>
                      </a:r>
                      <a:r>
                        <a:rPr lang="en-GB" sz="1600" dirty="0"/>
                        <a:t>”</a:t>
                      </a:r>
                    </a:p>
                  </a:txBody>
                  <a:tcPr marL="94656" marR="94656" marT="47329" marB="473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…</a:t>
                      </a:r>
                    </a:p>
                  </a:txBody>
                  <a:tcPr marL="94656" marR="94656" marT="47329" marB="47329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Count “pizza”</a:t>
                      </a:r>
                    </a:p>
                  </a:txBody>
                  <a:tcPr marL="94656" marR="94656" marT="47329" marB="47329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Document category</a:t>
                      </a:r>
                    </a:p>
                  </a:txBody>
                  <a:tcPr marL="94656" marR="94656" marT="47329" marB="47329"/>
                </a:tc>
                <a:extLst>
                  <a:ext uri="{0D108BD9-81ED-4DB2-BD59-A6C34878D82A}">
                    <a16:rowId xmlns:a16="http://schemas.microsoft.com/office/drawing/2014/main" val="3378904815"/>
                  </a:ext>
                </a:extLst>
              </a:tr>
              <a:tr h="429025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 marL="94656" marR="94656" marT="47329" marB="47329"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 marL="94656" marR="94656" marT="47329" marB="47329"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L="94656" marR="94656" marT="47329" marB="47329"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L="94656" marR="94656" marT="47329" marB="47329"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 marL="94656" marR="94656" marT="47329" marB="47329"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L="94656" marR="94656" marT="47329" marB="47329"/>
                </a:tc>
                <a:extLst>
                  <a:ext uri="{0D108BD9-81ED-4DB2-BD59-A6C34878D82A}">
                    <a16:rowId xmlns:a16="http://schemas.microsoft.com/office/drawing/2014/main" val="859890370"/>
                  </a:ext>
                </a:extLst>
              </a:tr>
              <a:tr h="429025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 marL="94656" marR="94656" marT="47329" marB="47329"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 marL="94656" marR="94656" marT="47329" marB="47329"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 marL="94656" marR="94656" marT="47329" marB="47329"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L="94656" marR="94656" marT="47329" marB="47329"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L="94656" marR="94656" marT="47329" marB="47329"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L="94656" marR="94656" marT="47329" marB="47329"/>
                </a:tc>
                <a:extLst>
                  <a:ext uri="{0D108BD9-81ED-4DB2-BD59-A6C34878D82A}">
                    <a16:rowId xmlns:a16="http://schemas.microsoft.com/office/drawing/2014/main" val="3603144173"/>
                  </a:ext>
                </a:extLst>
              </a:tr>
              <a:tr h="429025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 marL="94656" marR="94656" marT="47329" marB="47329"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 marL="94656" marR="94656" marT="47329" marB="47329"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 marL="94656" marR="94656" marT="47329" marB="47329"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 marL="94656" marR="94656" marT="47329" marB="47329"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L="94656" marR="94656" marT="47329" marB="47329"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L="94656" marR="94656" marT="47329" marB="47329"/>
                </a:tc>
                <a:extLst>
                  <a:ext uri="{0D108BD9-81ED-4DB2-BD59-A6C34878D82A}">
                    <a16:rowId xmlns:a16="http://schemas.microsoft.com/office/drawing/2014/main" val="2246200166"/>
                  </a:ext>
                </a:extLst>
              </a:tr>
              <a:tr h="429025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 marL="94656" marR="94656" marT="47329" marB="47329"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 marL="94656" marR="94656" marT="47329" marB="47329"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 marL="94656" marR="94656" marT="47329" marB="47329"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 marL="94656" marR="94656" marT="47329" marB="47329"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L="94656" marR="94656" marT="47329" marB="47329"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L="94656" marR="94656" marT="47329" marB="47329"/>
                </a:tc>
                <a:extLst>
                  <a:ext uri="{0D108BD9-81ED-4DB2-BD59-A6C34878D82A}">
                    <a16:rowId xmlns:a16="http://schemas.microsoft.com/office/drawing/2014/main" val="3416122929"/>
                  </a:ext>
                </a:extLst>
              </a:tr>
              <a:tr h="429025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 marL="94656" marR="94656" marT="47329" marB="47329"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 marL="94656" marR="94656" marT="47329" marB="47329"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 marL="94656" marR="94656" marT="47329" marB="47329"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 marL="94656" marR="94656" marT="47329" marB="47329"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L="94656" marR="94656" marT="47329" marB="47329"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L="94656" marR="94656" marT="47329" marB="47329"/>
                </a:tc>
                <a:extLst>
                  <a:ext uri="{0D108BD9-81ED-4DB2-BD59-A6C34878D82A}">
                    <a16:rowId xmlns:a16="http://schemas.microsoft.com/office/drawing/2014/main" val="21378560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EEC9416-3E5A-9645-BBCC-2583DD2DC987}"/>
              </a:ext>
            </a:extLst>
          </p:cNvPr>
          <p:cNvSpPr txBox="1"/>
          <p:nvPr/>
        </p:nvSpPr>
        <p:spPr>
          <a:xfrm>
            <a:off x="125950" y="649857"/>
            <a:ext cx="1459148" cy="37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2" dirty="0"/>
              <a:t>Document 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CE0B34-AD71-A343-9A97-1BCFF97CC0DF}"/>
              </a:ext>
            </a:extLst>
          </p:cNvPr>
          <p:cNvSpPr txBox="1"/>
          <p:nvPr/>
        </p:nvSpPr>
        <p:spPr>
          <a:xfrm>
            <a:off x="205694" y="1904933"/>
            <a:ext cx="1116756" cy="37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62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D6DC71-EA5B-CC40-80CE-E817A8AC07F5}"/>
              </a:ext>
            </a:extLst>
          </p:cNvPr>
          <p:cNvSpPr txBox="1"/>
          <p:nvPr/>
        </p:nvSpPr>
        <p:spPr>
          <a:xfrm>
            <a:off x="125950" y="1151531"/>
            <a:ext cx="1459148" cy="37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2" dirty="0"/>
              <a:t>Document 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258B96-24AA-034C-9889-43CDDBBFA828}"/>
              </a:ext>
            </a:extLst>
          </p:cNvPr>
          <p:cNvSpPr txBox="1"/>
          <p:nvPr/>
        </p:nvSpPr>
        <p:spPr>
          <a:xfrm>
            <a:off x="125950" y="1619790"/>
            <a:ext cx="1459148" cy="37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2" dirty="0"/>
              <a:t>Document 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F4CABE-4101-C447-800D-CC22D77C553D}"/>
              </a:ext>
            </a:extLst>
          </p:cNvPr>
          <p:cNvSpPr txBox="1"/>
          <p:nvPr/>
        </p:nvSpPr>
        <p:spPr>
          <a:xfrm>
            <a:off x="125950" y="2400788"/>
            <a:ext cx="1459148" cy="37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2" dirty="0"/>
              <a:t>Document  n</a:t>
            </a:r>
          </a:p>
        </p:txBody>
      </p:sp>
    </p:spTree>
    <p:extLst>
      <p:ext uri="{BB962C8B-B14F-4D97-AF65-F5344CB8AC3E}">
        <p14:creationId xmlns:p14="http://schemas.microsoft.com/office/powerpoint/2010/main" val="217561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28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Uwe Schmitt</dc:creator>
  <cp:lastModifiedBy>Uwe Schmitt</cp:lastModifiedBy>
  <cp:revision>8</cp:revision>
  <dcterms:created xsi:type="dcterms:W3CDTF">2021-02-04T15:29:58Z</dcterms:created>
  <dcterms:modified xsi:type="dcterms:W3CDTF">2021-02-04T16:08:19Z</dcterms:modified>
</cp:coreProperties>
</file>