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68" r:id="rId3"/>
    <p:sldId id="280" r:id="rId4"/>
    <p:sldId id="257" r:id="rId5"/>
    <p:sldId id="275" r:id="rId6"/>
    <p:sldId id="277" r:id="rId7"/>
    <p:sldId id="279" r:id="rId8"/>
    <p:sldId id="276" r:id="rId9"/>
    <p:sldId id="278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8/10/2018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8/10/2018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Picture 8" descr="Closeup of test tubes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8/10/2018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8/10/2018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5-Cool-Batch-Fil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Old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is about a really old technology, Windows' batch files. Does anybody use Windows' batch files?</a:t>
            </a:r>
          </a:p>
        </p:txBody>
      </p:sp>
    </p:spTree>
    <p:extLst>
      <p:ext uri="{BB962C8B-B14F-4D97-AF65-F5344CB8AC3E}">
        <p14:creationId xmlns:p14="http://schemas.microsoft.com/office/powerpoint/2010/main" val="24015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Most Batch Files Are A Mess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Most </a:t>
            </a:r>
            <a:r>
              <a:rPr lang="en-US" dirty="0"/>
              <a:t>batch files I've seen in the wild are pretty messy. They are often quite long and not well structured. I know this partly because I've written hundreds of them. I wrote batch files for years that were a mess. I like to think I'm a little better now.</a:t>
            </a:r>
          </a:p>
          <a:p>
            <a:r>
              <a:rPr lang="en-US" dirty="0"/>
              <a:t>For Example, I googled "typical batch file" and this was the first hit: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https://www.instructables.com/id/5-Cool-Batch-Files/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1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7BC5C-8887-4F1D-8DD0-E7D92514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10E66-691C-4D06-9067-20D098B3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941" y="0"/>
            <a:ext cx="5512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small file has 19 goto statements! Makes my head hurt looking at it.</a:t>
            </a:r>
          </a:p>
          <a:p>
            <a:r>
              <a:rPr lang="en-US" dirty="0"/>
              <a:t>The lack of structure is a problem and leads to hard to read and understand code.</a:t>
            </a:r>
          </a:p>
        </p:txBody>
      </p:sp>
    </p:spTree>
    <p:extLst>
      <p:ext uri="{BB962C8B-B14F-4D97-AF65-F5344CB8AC3E}">
        <p14:creationId xmlns:p14="http://schemas.microsoft.com/office/powerpoint/2010/main" val="6409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How to Modularize?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 let's impose some structure. In most programming languages there's a concept of 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/>
              <a:t>.</a:t>
            </a:r>
          </a:p>
          <a:p>
            <a:r>
              <a:rPr lang="en-US" dirty="0"/>
              <a:t>At the heart of Composable Batch Files is the enforcing the use of traditional functions or code blocks.</a:t>
            </a:r>
          </a:p>
          <a:p>
            <a:r>
              <a:rPr lang="en-US" dirty="0"/>
              <a:t>Anatomy of a function. Here are the basic structural elements: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[label]</a:t>
            </a:r>
            <a:r>
              <a:rPr lang="en-US" dirty="0"/>
              <a:t> = function name (which must be unique)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call :[label]</a:t>
            </a:r>
            <a:r>
              <a:rPr lang="en-US" dirty="0"/>
              <a:t> = function call to another function in this batch file.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goto [label]</a:t>
            </a:r>
            <a:r>
              <a:rPr lang="en-US" dirty="0"/>
              <a:t> = also a function call, which does not return to the caller. Use judiciously.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exit/b</a:t>
            </a:r>
            <a:r>
              <a:rPr lang="en-US" dirty="0"/>
              <a:t> = end of function. The lack of exit/b is the most common culprit. Without ending </a:t>
            </a:r>
          </a:p>
          <a:p>
            <a:pPr marL="0" indent="0">
              <a:buNone/>
            </a:pPr>
            <a:r>
              <a:rPr lang="en-US" dirty="0"/>
              <a:t>functions, you have spaghetti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0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Structured and Functionalized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batch file around the a set of functions can turn a normally disorganized environment into a structured and organized one.</a:t>
            </a:r>
          </a:p>
        </p:txBody>
      </p:sp>
    </p:spTree>
    <p:extLst>
      <p:ext uri="{BB962C8B-B14F-4D97-AF65-F5344CB8AC3E}">
        <p14:creationId xmlns:p14="http://schemas.microsoft.com/office/powerpoint/2010/main" val="236458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6ABDD-6CCF-4241-8843-F4E81902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196" y="0"/>
            <a:ext cx="3937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4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Scalable Self-Documenting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cool thing about this architecture is that it is scalable in the sense that if you want some new script feature all you need to do is add a unique label and a code block and you are up and running.</a:t>
            </a:r>
          </a:p>
        </p:txBody>
      </p:sp>
    </p:spTree>
    <p:extLst>
      <p:ext uri="{BB962C8B-B14F-4D97-AF65-F5344CB8AC3E}">
        <p14:creationId xmlns:p14="http://schemas.microsoft.com/office/powerpoint/2010/main" val="35218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92" y="144011"/>
            <a:ext cx="7843008" cy="1097280"/>
          </a:xfrm>
        </p:spPr>
        <p:txBody>
          <a:bodyPr>
            <a:normAutofit/>
          </a:bodyPr>
          <a:lstStyle/>
          <a:p>
            <a:r>
              <a:rPr lang="en-US" dirty="0"/>
              <a:t>    To download and for more info., see: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A6ACB-8DA6-4D5B-AA19-C969C195A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61" y="1435100"/>
            <a:ext cx="7913077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7FBB9D-AA08-4C32-8A71-9F02C5E4D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science</Template>
  <TotalTime>0</TotalTime>
  <Words>355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Academic Science 16x9</vt:lpstr>
      <vt:lpstr>                            Old Technology</vt:lpstr>
      <vt:lpstr>                   Most Batch Files Are A Mess</vt:lpstr>
      <vt:lpstr> </vt:lpstr>
      <vt:lpstr> </vt:lpstr>
      <vt:lpstr>                        How to Modularize?</vt:lpstr>
      <vt:lpstr>A More Structured and Functionalized Approach</vt:lpstr>
      <vt:lpstr> </vt:lpstr>
      <vt:lpstr>Scalable Self-Documenting Scripting</vt:lpstr>
      <vt:lpstr>    To download and for more info., see: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2017-05-13T05:27:33Z</dcterms:created>
  <dcterms:modified xsi:type="dcterms:W3CDTF">2018-08-10T19:24:39Z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TC029023899991</vt:lpwstr>
  </property>
</Properties>
</file>