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59" r:id="rId5"/>
    <p:sldId id="271" r:id="rId6"/>
    <p:sldId id="260" r:id="rId7"/>
    <p:sldId id="275" r:id="rId8"/>
    <p:sldId id="281" r:id="rId9"/>
    <p:sldId id="277" r:id="rId10"/>
    <p:sldId id="268" r:id="rId11"/>
    <p:sldId id="273" r:id="rId12"/>
    <p:sldId id="266" r:id="rId13"/>
    <p:sldId id="267" r:id="rId14"/>
    <p:sldId id="276" r:id="rId15"/>
    <p:sldId id="270" r:id="rId16"/>
    <p:sldId id="282" r:id="rId17"/>
    <p:sldId id="283" r:id="rId18"/>
    <p:sldId id="284" r:id="rId19"/>
    <p:sldId id="265" r:id="rId20"/>
    <p:sldId id="278" r:id="rId21"/>
    <p:sldId id="279" r:id="rId22"/>
    <p:sldId id="272" r:id="rId23"/>
    <p:sldId id="26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1/2/2019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A390D-F091-4B7A-A26D-3B27CC06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495860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8882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E62EB-9979-4CE9-A38C-ECA56583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66712"/>
            <a:ext cx="102203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185</TotalTime>
  <Words>649</Words>
  <Application>Microsoft Office PowerPoint</Application>
  <PresentationFormat>Widescreen</PresentationFormat>
  <Paragraphs>91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Ocean design template</vt:lpstr>
      <vt:lpstr>AWS CLI Jump-start</vt:lpstr>
      <vt:lpstr>PowerPoint Presentation</vt:lpstr>
      <vt:lpstr>PowerPoint Presentation</vt:lpstr>
      <vt:lpstr>Download and Run the AWS CLI msi</vt:lpstr>
      <vt:lpstr>The help system</vt:lpstr>
      <vt:lpstr>PowerPoint Presentation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Tip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24</cp:revision>
  <dcterms:created xsi:type="dcterms:W3CDTF">2018-12-19T02:51:30Z</dcterms:created>
  <dcterms:modified xsi:type="dcterms:W3CDTF">2019-01-02T21:21:33Z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