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8" r:id="rId3"/>
    <p:sldId id="280" r:id="rId4"/>
    <p:sldId id="257" r:id="rId5"/>
    <p:sldId id="275" r:id="rId6"/>
    <p:sldId id="277" r:id="rId7"/>
    <p:sldId id="279" r:id="rId8"/>
    <p:sldId id="276" r:id="rId9"/>
    <p:sldId id="278" r:id="rId10"/>
    <p:sldId id="281" r:id="rId11"/>
    <p:sldId id="284" r:id="rId12"/>
    <p:sldId id="282" r:id="rId13"/>
    <p:sldId id="28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c:\Hello_World  function_1</a:t>
            </a:r>
          </a:p>
          <a:p>
            <a:r>
              <a:rPr lang="en-US" dirty="0"/>
              <a:t>c:\Hello_World  function_2</a:t>
            </a:r>
          </a:p>
          <a:p>
            <a:r>
              <a:rPr lang="en-US" dirty="0"/>
              <a:t>c:\Hello_World  function_3</a:t>
            </a:r>
          </a:p>
          <a:p>
            <a:r>
              <a:rPr lang="en-US" dirty="0"/>
              <a:t>c:\Hello_World  function </a:t>
            </a:r>
            <a:r>
              <a:rPr lang="en-US" dirty="0" err="1"/>
              <a:t>some_functions</a:t>
            </a:r>
            <a:endParaRPr lang="en-US" dirty="0"/>
          </a:p>
          <a:p>
            <a:r>
              <a:rPr lang="en-US" dirty="0"/>
              <a:t>c:\Hello_World  </a:t>
            </a:r>
            <a:r>
              <a:rPr lang="en-US"/>
              <a:t>all_functions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ABDD-6CCF-4241-8843-F4E8190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96" y="0"/>
            <a:ext cx="393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some CBF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487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  How to Modularize?</vt:lpstr>
      <vt:lpstr>A More Structured and Functionalized Approach</vt:lpstr>
      <vt:lpstr> </vt:lpstr>
      <vt:lpstr>                       Setup Instructions</vt:lpstr>
      <vt:lpstr>Here's an example of some CBF environment variables:</vt:lpstr>
      <vt:lpstr>                            Done with Setup</vt:lpstr>
      <vt:lpstr>Hello World Demo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2018-08-10T20:14:39Z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