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laughed, I guess because though it was such old tech.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nickname function in n.bat is like creating a bookmark for your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Hello_World</a:t>
            </a:r>
            <a:endParaRPr lang="en-US" dirty="0"/>
          </a:p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2 of my favorite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I 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919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</vt:lpstr>
      <vt:lpstr>Hello World - A Functionalized Approach </vt:lpstr>
      <vt:lpstr>                   Repo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Creating a nickname function in n.bat is like creating a bookmark for your file system.</vt:lpstr>
      <vt:lpstr>A few more customization examples.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2</cp:revision>
  <dcterms:created xsi:type="dcterms:W3CDTF">2017-05-13T05:27:33Z</dcterms:created>
  <dcterms:modified xsi:type="dcterms:W3CDTF">2018-08-14T17:10:12Z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