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68" r:id="rId3"/>
    <p:sldId id="280" r:id="rId4"/>
    <p:sldId id="257" r:id="rId5"/>
    <p:sldId id="275" r:id="rId6"/>
    <p:sldId id="277" r:id="rId7"/>
    <p:sldId id="279" r:id="rId8"/>
    <p:sldId id="282" r:id="rId9"/>
    <p:sldId id="278" r:id="rId10"/>
    <p:sldId id="281" r:id="rId11"/>
    <p:sldId id="284" r:id="rId12"/>
    <p:sldId id="283" r:id="rId13"/>
    <p:sldId id="285" r:id="rId14"/>
    <p:sldId id="287" r:id="rId15"/>
    <p:sldId id="286" r:id="rId16"/>
    <p:sldId id="289" r:id="rId17"/>
    <p:sldId id="290" r:id="rId18"/>
    <p:sldId id="292" r:id="rId19"/>
    <p:sldId id="291" r:id="rId20"/>
    <p:sldId id="293" r:id="rId21"/>
    <p:sldId id="288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Old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is about a really old technology, Windows' batch files. Does anybody use Windows' batch files?</a:t>
            </a:r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Done with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have cloned or downloaded the CBF repository, double click the shortcut titled "Composable Batch Files Helper" to open up a blue command prompt.</a:t>
            </a:r>
          </a:p>
        </p:txBody>
      </p:sp>
    </p:spTree>
    <p:extLst>
      <p:ext uri="{BB962C8B-B14F-4D97-AF65-F5344CB8AC3E}">
        <p14:creationId xmlns:p14="http://schemas.microsoft.com/office/powerpoint/2010/main" val="30307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of the batch files in CBF use a functionalized, modular approach. To see a menu of all the available CBFs type "menu" or "</a:t>
            </a:r>
            <a:r>
              <a:rPr lang="en-US" dirty="0" err="1"/>
              <a:t>cbf</a:t>
            </a:r>
            <a:r>
              <a:rPr lang="en-US" dirty="0"/>
              <a:t>" at the prompt.</a:t>
            </a:r>
          </a:p>
        </p:txBody>
      </p:sp>
    </p:spTree>
    <p:extLst>
      <p:ext uri="{BB962C8B-B14F-4D97-AF65-F5344CB8AC3E}">
        <p14:creationId xmlns:p14="http://schemas.microsoft.com/office/powerpoint/2010/main" val="264571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3F9BA-9DE1-4BB9-8F14-9ABC21CDB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98045"/>
            <a:ext cx="4382416" cy="6683756"/>
          </a:xfrm>
        </p:spPr>
      </p:pic>
    </p:spTree>
    <p:extLst>
      <p:ext uri="{BB962C8B-B14F-4D97-AF65-F5344CB8AC3E}">
        <p14:creationId xmlns:p14="http://schemas.microsoft.com/office/powerpoint/2010/main" val="19955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help with a particular batch file, at the prompt type "[batch file name]/?". For example: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206DB-6C5C-4361-A57E-94AC0CED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85" y="2609353"/>
            <a:ext cx="6872811" cy="42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Couldn’t care less?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628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CBF by Leveraging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Besides functionalization, another feature CBF promotes is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leveraging environment variables</a:t>
            </a:r>
            <a:r>
              <a:rPr lang="en-US" dirty="0"/>
              <a:t> in order to customize your CBF user experience. This is achieved by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mapping nicknames</a:t>
            </a:r>
            <a:r>
              <a:rPr lang="en-US" dirty="0"/>
              <a:t>/function names to environment variables. There is a CBF file named n.bat (Nicknames Dictionary) whose sole purpose is to do this mapping. For example, in n.bat, you could add a function with the nickname/function name of "docs" which maps the Documents folder to the </a:t>
            </a:r>
            <a:r>
              <a:rPr lang="en-US" dirty="0" err="1"/>
              <a:t>cbf_path</a:t>
            </a:r>
            <a:r>
              <a:rPr lang="en-US" dirty="0"/>
              <a:t> environment variable. Then because another batch file td.bat (Transform Directory) makes use of this mapping, typing "td docs" would navigate to the documents folder.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td is faster than cd.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854D4-B8F2-41F4-AE72-4B3793300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1256"/>
            <a:ext cx="10660625" cy="4964644"/>
          </a:xfrm>
        </p:spPr>
      </p:pic>
    </p:spTree>
    <p:extLst>
      <p:ext uri="{BB962C8B-B14F-4D97-AF65-F5344CB8AC3E}">
        <p14:creationId xmlns:p14="http://schemas.microsoft.com/office/powerpoint/2010/main" val="23260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customization examples.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of.bat (Open Folder) also leverages the "</a:t>
            </a:r>
            <a:r>
              <a:rPr lang="en-US" dirty="0" err="1"/>
              <a:t>cbf_path</a:t>
            </a:r>
            <a:r>
              <a:rPr lang="en-US" dirty="0"/>
              <a:t>" environment variable, typing "of docs" would open the documents folder in Windows Explorer.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2EEC2-30C8-4165-9209-782A0E99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5" y="2909644"/>
            <a:ext cx="10071627" cy="38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Sf.bat (Surf) leverages the "</a:t>
            </a:r>
            <a:r>
              <a:rPr lang="en-US" dirty="0" err="1"/>
              <a:t>cbf_url</a:t>
            </a:r>
            <a:r>
              <a:rPr lang="en-US" dirty="0"/>
              <a:t>" environment variable.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3B675-0239-4F32-8075-10BA9B0DE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95" y="1224279"/>
            <a:ext cx="6017005" cy="5623523"/>
          </a:xfrm>
        </p:spPr>
      </p:pic>
    </p:spTree>
    <p:extLst>
      <p:ext uri="{BB962C8B-B14F-4D97-AF65-F5344CB8AC3E}">
        <p14:creationId xmlns:p14="http://schemas.microsoft.com/office/powerpoint/2010/main" val="22699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No.bat (Notepad) leverages the "</a:t>
            </a:r>
            <a:r>
              <a:rPr lang="en-US" dirty="0" err="1"/>
              <a:t>cbf_filename</a:t>
            </a:r>
            <a:r>
              <a:rPr lang="en-US" dirty="0"/>
              <a:t>" environment variable.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F70C3-F104-4763-B72E-A389643D2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42" y="1435099"/>
            <a:ext cx="8495858" cy="5402941"/>
          </a:xfrm>
        </p:spPr>
      </p:pic>
    </p:spTree>
    <p:extLst>
      <p:ext uri="{BB962C8B-B14F-4D97-AF65-F5344CB8AC3E}">
        <p14:creationId xmlns:p14="http://schemas.microsoft.com/office/powerpoint/2010/main" val="21684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them. I wrote batch files for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that you know how navigate the file system like a boss using “td” and “of”, and surf like a boss using “sf”, it’s time to search folders like a boss.</a:t>
            </a:r>
          </a:p>
          <a:p>
            <a:r>
              <a:rPr lang="en-US" dirty="0"/>
              <a:t>Run fs.bat and cs.bat.</a:t>
            </a:r>
          </a:p>
        </p:txBody>
      </p:sp>
    </p:spTree>
    <p:extLst>
      <p:ext uri="{BB962C8B-B14F-4D97-AF65-F5344CB8AC3E}">
        <p14:creationId xmlns:p14="http://schemas.microsoft.com/office/powerpoint/2010/main" val="24668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7843008" cy="1097280"/>
          </a:xfrm>
        </p:spPr>
        <p:txBody>
          <a:bodyPr>
            <a:normAutofit/>
          </a:bodyPr>
          <a:lstStyle/>
          <a:p>
            <a:r>
              <a:rPr lang="en-US" dirty="0"/>
              <a:t>   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41" y="0"/>
            <a:ext cx="551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small file has 19 goto statements! Makes my head hurt looking at it.</a:t>
            </a:r>
          </a:p>
          <a:p>
            <a:r>
              <a:rPr lang="en-US" dirty="0"/>
              <a:t>The lack of structure is a problem and leads to hard to read and understand code.</a:t>
            </a:r>
          </a:p>
        </p:txBody>
      </p:sp>
    </p:spTree>
    <p:extLst>
      <p:ext uri="{BB962C8B-B14F-4D97-AF65-F5344CB8AC3E}">
        <p14:creationId xmlns:p14="http://schemas.microsoft.com/office/powerpoint/2010/main" val="6409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How to Modularize?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714500"/>
            <a:ext cx="10693400" cy="4889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At the heart of Composable Batch Files is the enforcing the use of traditional functions or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[label]</a:t>
            </a:r>
            <a:r>
              <a:rPr lang="en-US" dirty="0"/>
              <a:t> = function name (which must be unique)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exit/b</a:t>
            </a:r>
            <a:r>
              <a:rPr lang="en-US" dirty="0"/>
              <a:t> = end of function. The lack of exit/b is the most common culprit. Without ending </a:t>
            </a:r>
          </a:p>
          <a:p>
            <a:pPr marL="0" indent="0">
              <a:buNone/>
            </a:pPr>
            <a:r>
              <a:rPr lang="en-US" dirty="0"/>
              <a:t>                   functions, you have spaghetti code.</a:t>
            </a:r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Structured and Functionalized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236458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Hello </a:t>
            </a:r>
            <a:r>
              <a:rPr lang="en-US" dirty="0"/>
              <a:t>World 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13C1A-203A-4C79-8A27-095F533A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82" y="1328486"/>
            <a:ext cx="7471592" cy="5513424"/>
          </a:xfrm>
        </p:spPr>
      </p:pic>
    </p:spTree>
    <p:extLst>
      <p:ext uri="{BB962C8B-B14F-4D97-AF65-F5344CB8AC3E}">
        <p14:creationId xmlns:p14="http://schemas.microsoft.com/office/powerpoint/2010/main" val="610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/>
              <a:t>Add %COMPOSABLE_BATCH_FILES% as an environment variable or, at least, add it to your path to where you installed the repository.</a:t>
            </a:r>
          </a:p>
          <a:p>
            <a:r>
              <a:rPr lang="en-US" dirty="0"/>
              <a:t>If you so choose, also add these environment variables for the following:</a:t>
            </a:r>
          </a:p>
          <a:p>
            <a:pPr marL="0" indent="0">
              <a:buNone/>
            </a:pPr>
            <a:r>
              <a:rPr lang="en-US" dirty="0"/>
              <a:t>	* %CBF_DEFAULT_BROWSER%</a:t>
            </a:r>
          </a:p>
          <a:p>
            <a:pPr marL="0" indent="0">
              <a:buNone/>
            </a:pPr>
            <a:r>
              <a:rPr lang="en-US" dirty="0"/>
              <a:t>	* %CBF_DEFAULT_TEXT_EDITOR%</a:t>
            </a:r>
          </a:p>
          <a:p>
            <a:pPr marL="0" indent="0">
              <a:buNone/>
            </a:pPr>
            <a:r>
              <a:rPr lang="en-US" dirty="0"/>
              <a:t>	* %CBF_DEFAULT_REPOSITORY_FOLDER%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how to set some CBF default environment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788E-B902-48A8-A7D0-00EC4991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6515"/>
            <a:ext cx="5689600" cy="5420873"/>
          </a:xfrm>
        </p:spPr>
      </p:pic>
    </p:spTree>
    <p:extLst>
      <p:ext uri="{BB962C8B-B14F-4D97-AF65-F5344CB8AC3E}">
        <p14:creationId xmlns:p14="http://schemas.microsoft.com/office/powerpoint/2010/main" val="27745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736</Words>
  <Application>Microsoft Office PowerPoint</Application>
  <PresentationFormat>Widescreen</PresentationFormat>
  <Paragraphs>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Academic Science 16x9</vt:lpstr>
      <vt:lpstr>                          Old Technology</vt:lpstr>
      <vt:lpstr>               Most Batch Files Are A Mess</vt:lpstr>
      <vt:lpstr> </vt:lpstr>
      <vt:lpstr> </vt:lpstr>
      <vt:lpstr>                     How to Modularize?</vt:lpstr>
      <vt:lpstr>A More Structured and Functionalized Approach</vt:lpstr>
      <vt:lpstr>                   Hello World Demo</vt:lpstr>
      <vt:lpstr>                       Setup Instructions</vt:lpstr>
      <vt:lpstr>Here's an example of how to set some CBF default environment variables:</vt:lpstr>
      <vt:lpstr>                            Done with Setup</vt:lpstr>
      <vt:lpstr>                                   Menu</vt:lpstr>
      <vt:lpstr> </vt:lpstr>
      <vt:lpstr>                            Getting Help</vt:lpstr>
      <vt:lpstr>                Couldn’t care less? Questions?</vt:lpstr>
      <vt:lpstr>Customize CBF by Leveraging Environment Variables</vt:lpstr>
      <vt:lpstr>Using td is faster than cd.</vt:lpstr>
      <vt:lpstr>A few more customization examples.</vt:lpstr>
      <vt:lpstr>Sf.bat (Surf) leverages the "cbf_url" environment variable. </vt:lpstr>
      <vt:lpstr>No.bat (Notepad) leverages the "cbf_filename" environment variable.</vt:lpstr>
      <vt:lpstr>Extra Credit</vt:lpstr>
      <vt:lpstr>   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2018-08-13T18:39:23Z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